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8" roundtripDataSignature="AMtx7miyV+DYGqdTX+A40GDixgrwo68Au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customschemas.google.com/relationships/presentationmetadata" Target="meta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harathi, Pradeep" userId="bf179039-7ab2-4031-8796-14f99d6a63cb" providerId="ADAL" clId="{266F0FB3-B4E8-4EFB-B167-7F194A63C93B}"/>
    <pc:docChg chg="modSld">
      <pc:chgData name="Bharathi, Pradeep" userId="bf179039-7ab2-4031-8796-14f99d6a63cb" providerId="ADAL" clId="{266F0FB3-B4E8-4EFB-B167-7F194A63C93B}" dt="2023-08-20T14:34:47.819" v="1" actId="20577"/>
      <pc:docMkLst>
        <pc:docMk/>
      </pc:docMkLst>
      <pc:sldChg chg="modSp mod">
        <pc:chgData name="Bharathi, Pradeep" userId="bf179039-7ab2-4031-8796-14f99d6a63cb" providerId="ADAL" clId="{266F0FB3-B4E8-4EFB-B167-7F194A63C93B}" dt="2023-08-20T14:34:47.819" v="1" actId="20577"/>
        <pc:sldMkLst>
          <pc:docMk/>
          <pc:sldMk cId="0" sldId="265"/>
        </pc:sldMkLst>
        <pc:spChg chg="mod">
          <ac:chgData name="Bharathi, Pradeep" userId="bf179039-7ab2-4031-8796-14f99d6a63cb" providerId="ADAL" clId="{266F0FB3-B4E8-4EFB-B167-7F194A63C93B}" dt="2023-08-20T14:34:47.819" v="1" actId="20577"/>
          <ac:spMkLst>
            <pc:docMk/>
            <pc:sldMk cId="0" sldId="265"/>
            <ac:spMk id="147" creationId="{00000000-0000-0000-0000-000000000000}"/>
          </ac:spMkLst>
        </pc:spChg>
      </pc:sldChg>
    </pc:docChg>
  </pc:docChgLst>
</pc:chgInfo>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 name="Google Shape;71;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2" name="Google Shape;72;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757d09e56f_0_4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g2757d09e56f_0_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75aa3cac1b_0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75aa3cac1b_0_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Pradeep</a:t>
            </a:r>
            <a:endParaRPr/>
          </a:p>
        </p:txBody>
      </p:sp>
      <p:sp>
        <p:nvSpPr>
          <p:cNvPr id="151" name="Google Shape;151;g275aa3cac1b_0_1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7569d3787c_0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27569d3787c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757d09e56f_0_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g2757d09e56f_0_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Marshall</a:t>
            </a:r>
            <a:endParaRPr/>
          </a:p>
        </p:txBody>
      </p:sp>
      <p:sp>
        <p:nvSpPr>
          <p:cNvPr id="79" name="Google Shape;7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757d09e56f_0_4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Marshall</a:t>
            </a:r>
            <a:endParaRPr/>
          </a:p>
        </p:txBody>
      </p:sp>
      <p:sp>
        <p:nvSpPr>
          <p:cNvPr id="86" name="Google Shape;86;g2757d09e56f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757d09e56f_0_1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Pradeep</a:t>
            </a:r>
            <a:endParaRPr/>
          </a:p>
        </p:txBody>
      </p:sp>
      <p:sp>
        <p:nvSpPr>
          <p:cNvPr id="95" name="Google Shape;95;g2757d09e56f_0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Pradeep</a:t>
            </a:r>
            <a:endParaRPr/>
          </a:p>
        </p:txBody>
      </p:sp>
      <p:sp>
        <p:nvSpPr>
          <p:cNvPr id="101" name="Google Shape;10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275aa3cac1b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Pradeep</a:t>
            </a:r>
            <a:endParaRPr/>
          </a:p>
        </p:txBody>
      </p:sp>
      <p:sp>
        <p:nvSpPr>
          <p:cNvPr id="115" name="Google Shape;115;g275aa3cac1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7569d3787c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Marshall</a:t>
            </a:r>
            <a:endParaRPr/>
          </a:p>
        </p:txBody>
      </p:sp>
      <p:sp>
        <p:nvSpPr>
          <p:cNvPr id="123" name="Google Shape;123;g27569d3787c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7569d3787c_0_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Marshall</a:t>
            </a:r>
            <a:endParaRPr/>
          </a:p>
        </p:txBody>
      </p:sp>
      <p:sp>
        <p:nvSpPr>
          <p:cNvPr id="130" name="Google Shape;130;g27569d3787c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757d09e56f_0_2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Marshall</a:t>
            </a:r>
            <a:endParaRPr/>
          </a:p>
        </p:txBody>
      </p:sp>
      <p:sp>
        <p:nvSpPr>
          <p:cNvPr id="138" name="Google Shape;138;g2757d09e56f_0_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5"/>
          <p:cNvSpPr txBox="1">
            <a:spLocks noGrp="1"/>
          </p:cNvSpPr>
          <p:nvPr>
            <p:ph type="sldNum" idx="12"/>
          </p:nvPr>
        </p:nvSpPr>
        <p:spPr>
          <a:xfrm>
            <a:off x="3626222"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Calibri"/>
                <a:ea typeface="Calibri"/>
                <a:cs typeface="Calibri"/>
                <a:sym typeface="Calibri"/>
              </a:defRPr>
            </a:lvl1pPr>
            <a:lvl2pPr marL="0" lvl="1" indent="0" algn="r">
              <a:spcBef>
                <a:spcPts val="0"/>
              </a:spcBef>
              <a:buNone/>
              <a:defRPr sz="1200">
                <a:solidFill>
                  <a:schemeClr val="lt1"/>
                </a:solidFill>
                <a:latin typeface="Calibri"/>
                <a:ea typeface="Calibri"/>
                <a:cs typeface="Calibri"/>
                <a:sym typeface="Calibri"/>
              </a:defRPr>
            </a:lvl2pPr>
            <a:lvl3pPr marL="0" lvl="2" indent="0" algn="r">
              <a:spcBef>
                <a:spcPts val="0"/>
              </a:spcBef>
              <a:buNone/>
              <a:defRPr sz="1200">
                <a:solidFill>
                  <a:schemeClr val="lt1"/>
                </a:solidFill>
                <a:latin typeface="Calibri"/>
                <a:ea typeface="Calibri"/>
                <a:cs typeface="Calibri"/>
                <a:sym typeface="Calibri"/>
              </a:defRPr>
            </a:lvl3pPr>
            <a:lvl4pPr marL="0" lvl="3" indent="0" algn="r">
              <a:spcBef>
                <a:spcPts val="0"/>
              </a:spcBef>
              <a:buNone/>
              <a:defRPr sz="1200">
                <a:solidFill>
                  <a:schemeClr val="lt1"/>
                </a:solidFill>
                <a:latin typeface="Calibri"/>
                <a:ea typeface="Calibri"/>
                <a:cs typeface="Calibri"/>
                <a:sym typeface="Calibri"/>
              </a:defRPr>
            </a:lvl4pPr>
            <a:lvl5pPr marL="0" lvl="4" indent="0" algn="r">
              <a:spcBef>
                <a:spcPts val="0"/>
              </a:spcBef>
              <a:buNone/>
              <a:defRPr sz="1200">
                <a:solidFill>
                  <a:schemeClr val="lt1"/>
                </a:solidFill>
                <a:latin typeface="Calibri"/>
                <a:ea typeface="Calibri"/>
                <a:cs typeface="Calibri"/>
                <a:sym typeface="Calibri"/>
              </a:defRPr>
            </a:lvl5pPr>
            <a:lvl6pPr marL="0" lvl="5" indent="0" algn="r">
              <a:spcBef>
                <a:spcPts val="0"/>
              </a:spcBef>
              <a:buNone/>
              <a:defRPr sz="1200">
                <a:solidFill>
                  <a:schemeClr val="lt1"/>
                </a:solidFill>
                <a:latin typeface="Calibri"/>
                <a:ea typeface="Calibri"/>
                <a:cs typeface="Calibri"/>
                <a:sym typeface="Calibri"/>
              </a:defRPr>
            </a:lvl6pPr>
            <a:lvl7pPr marL="0" lvl="6" indent="0" algn="r">
              <a:spcBef>
                <a:spcPts val="0"/>
              </a:spcBef>
              <a:buNone/>
              <a:defRPr sz="1200">
                <a:solidFill>
                  <a:schemeClr val="lt1"/>
                </a:solidFill>
                <a:latin typeface="Calibri"/>
                <a:ea typeface="Calibri"/>
                <a:cs typeface="Calibri"/>
                <a:sym typeface="Calibri"/>
              </a:defRPr>
            </a:lvl7pPr>
            <a:lvl8pPr marL="0" lvl="7" indent="0" algn="r">
              <a:spcBef>
                <a:spcPts val="0"/>
              </a:spcBef>
              <a:buNone/>
              <a:defRPr sz="1200">
                <a:solidFill>
                  <a:schemeClr val="lt1"/>
                </a:solidFill>
                <a:latin typeface="Calibri"/>
                <a:ea typeface="Calibri"/>
                <a:cs typeface="Calibri"/>
                <a:sym typeface="Calibri"/>
              </a:defRPr>
            </a:lvl8pPr>
            <a:lvl9pPr marL="0" lvl="8" indent="0" algn="r">
              <a:spcBef>
                <a:spcPts val="0"/>
              </a:spcBef>
              <a:buNone/>
              <a:defRPr sz="12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1385046" y="115144"/>
            <a:ext cx="996875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4"/>
          <p:cNvSpPr txBox="1">
            <a:spLocks noGrp="1"/>
          </p:cNvSpPr>
          <p:nvPr>
            <p:ph type="body" idx="1"/>
          </p:nvPr>
        </p:nvSpPr>
        <p:spPr>
          <a:xfrm rot="5400000">
            <a:off x="4811568" y="-1715334"/>
            <a:ext cx="3115711" cy="996875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4" name="Google Shape;64;p14"/>
          <p:cNvSpPr txBox="1">
            <a:spLocks noGrp="1"/>
          </p:cNvSpPr>
          <p:nvPr>
            <p:ph type="sldNum" idx="12"/>
          </p:nvPr>
        </p:nvSpPr>
        <p:spPr>
          <a:xfrm>
            <a:off x="3626222"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Calibri"/>
                <a:ea typeface="Calibri"/>
                <a:cs typeface="Calibri"/>
                <a:sym typeface="Calibri"/>
              </a:defRPr>
            </a:lvl1pPr>
            <a:lvl2pPr marL="0" lvl="1" indent="0" algn="r">
              <a:spcBef>
                <a:spcPts val="0"/>
              </a:spcBef>
              <a:buNone/>
              <a:defRPr sz="1200">
                <a:solidFill>
                  <a:schemeClr val="lt1"/>
                </a:solidFill>
                <a:latin typeface="Calibri"/>
                <a:ea typeface="Calibri"/>
                <a:cs typeface="Calibri"/>
                <a:sym typeface="Calibri"/>
              </a:defRPr>
            </a:lvl2pPr>
            <a:lvl3pPr marL="0" lvl="2" indent="0" algn="r">
              <a:spcBef>
                <a:spcPts val="0"/>
              </a:spcBef>
              <a:buNone/>
              <a:defRPr sz="1200">
                <a:solidFill>
                  <a:schemeClr val="lt1"/>
                </a:solidFill>
                <a:latin typeface="Calibri"/>
                <a:ea typeface="Calibri"/>
                <a:cs typeface="Calibri"/>
                <a:sym typeface="Calibri"/>
              </a:defRPr>
            </a:lvl3pPr>
            <a:lvl4pPr marL="0" lvl="3" indent="0" algn="r">
              <a:spcBef>
                <a:spcPts val="0"/>
              </a:spcBef>
              <a:buNone/>
              <a:defRPr sz="1200">
                <a:solidFill>
                  <a:schemeClr val="lt1"/>
                </a:solidFill>
                <a:latin typeface="Calibri"/>
                <a:ea typeface="Calibri"/>
                <a:cs typeface="Calibri"/>
                <a:sym typeface="Calibri"/>
              </a:defRPr>
            </a:lvl4pPr>
            <a:lvl5pPr marL="0" lvl="4" indent="0" algn="r">
              <a:spcBef>
                <a:spcPts val="0"/>
              </a:spcBef>
              <a:buNone/>
              <a:defRPr sz="1200">
                <a:solidFill>
                  <a:schemeClr val="lt1"/>
                </a:solidFill>
                <a:latin typeface="Calibri"/>
                <a:ea typeface="Calibri"/>
                <a:cs typeface="Calibri"/>
                <a:sym typeface="Calibri"/>
              </a:defRPr>
            </a:lvl5pPr>
            <a:lvl6pPr marL="0" lvl="5" indent="0" algn="r">
              <a:spcBef>
                <a:spcPts val="0"/>
              </a:spcBef>
              <a:buNone/>
              <a:defRPr sz="1200">
                <a:solidFill>
                  <a:schemeClr val="lt1"/>
                </a:solidFill>
                <a:latin typeface="Calibri"/>
                <a:ea typeface="Calibri"/>
                <a:cs typeface="Calibri"/>
                <a:sym typeface="Calibri"/>
              </a:defRPr>
            </a:lvl6pPr>
            <a:lvl7pPr marL="0" lvl="6" indent="0" algn="r">
              <a:spcBef>
                <a:spcPts val="0"/>
              </a:spcBef>
              <a:buNone/>
              <a:defRPr sz="1200">
                <a:solidFill>
                  <a:schemeClr val="lt1"/>
                </a:solidFill>
                <a:latin typeface="Calibri"/>
                <a:ea typeface="Calibri"/>
                <a:cs typeface="Calibri"/>
                <a:sym typeface="Calibri"/>
              </a:defRPr>
            </a:lvl7pPr>
            <a:lvl8pPr marL="0" lvl="7" indent="0" algn="r">
              <a:spcBef>
                <a:spcPts val="0"/>
              </a:spcBef>
              <a:buNone/>
              <a:defRPr sz="1200">
                <a:solidFill>
                  <a:schemeClr val="lt1"/>
                </a:solidFill>
                <a:latin typeface="Calibri"/>
                <a:ea typeface="Calibri"/>
                <a:cs typeface="Calibri"/>
                <a:sym typeface="Calibri"/>
              </a:defRPr>
            </a:lvl8pPr>
            <a:lvl9pPr marL="0" lvl="8" indent="0" algn="r">
              <a:spcBef>
                <a:spcPts val="0"/>
              </a:spcBef>
              <a:buNone/>
              <a:defRPr sz="12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8" name="Google Shape;68;p15"/>
          <p:cNvSpPr txBox="1">
            <a:spLocks noGrp="1"/>
          </p:cNvSpPr>
          <p:nvPr>
            <p:ph type="sldNum" idx="12"/>
          </p:nvPr>
        </p:nvSpPr>
        <p:spPr>
          <a:xfrm>
            <a:off x="3626222"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Calibri"/>
                <a:ea typeface="Calibri"/>
                <a:cs typeface="Calibri"/>
                <a:sym typeface="Calibri"/>
              </a:defRPr>
            </a:lvl1pPr>
            <a:lvl2pPr marL="0" lvl="1" indent="0" algn="r">
              <a:spcBef>
                <a:spcPts val="0"/>
              </a:spcBef>
              <a:buNone/>
              <a:defRPr sz="1200">
                <a:solidFill>
                  <a:schemeClr val="lt1"/>
                </a:solidFill>
                <a:latin typeface="Calibri"/>
                <a:ea typeface="Calibri"/>
                <a:cs typeface="Calibri"/>
                <a:sym typeface="Calibri"/>
              </a:defRPr>
            </a:lvl2pPr>
            <a:lvl3pPr marL="0" lvl="2" indent="0" algn="r">
              <a:spcBef>
                <a:spcPts val="0"/>
              </a:spcBef>
              <a:buNone/>
              <a:defRPr sz="1200">
                <a:solidFill>
                  <a:schemeClr val="lt1"/>
                </a:solidFill>
                <a:latin typeface="Calibri"/>
                <a:ea typeface="Calibri"/>
                <a:cs typeface="Calibri"/>
                <a:sym typeface="Calibri"/>
              </a:defRPr>
            </a:lvl3pPr>
            <a:lvl4pPr marL="0" lvl="3" indent="0" algn="r">
              <a:spcBef>
                <a:spcPts val="0"/>
              </a:spcBef>
              <a:buNone/>
              <a:defRPr sz="1200">
                <a:solidFill>
                  <a:schemeClr val="lt1"/>
                </a:solidFill>
                <a:latin typeface="Calibri"/>
                <a:ea typeface="Calibri"/>
                <a:cs typeface="Calibri"/>
                <a:sym typeface="Calibri"/>
              </a:defRPr>
            </a:lvl4pPr>
            <a:lvl5pPr marL="0" lvl="4" indent="0" algn="r">
              <a:spcBef>
                <a:spcPts val="0"/>
              </a:spcBef>
              <a:buNone/>
              <a:defRPr sz="1200">
                <a:solidFill>
                  <a:schemeClr val="lt1"/>
                </a:solidFill>
                <a:latin typeface="Calibri"/>
                <a:ea typeface="Calibri"/>
                <a:cs typeface="Calibri"/>
                <a:sym typeface="Calibri"/>
              </a:defRPr>
            </a:lvl5pPr>
            <a:lvl6pPr marL="0" lvl="5" indent="0" algn="r">
              <a:spcBef>
                <a:spcPts val="0"/>
              </a:spcBef>
              <a:buNone/>
              <a:defRPr sz="1200">
                <a:solidFill>
                  <a:schemeClr val="lt1"/>
                </a:solidFill>
                <a:latin typeface="Calibri"/>
                <a:ea typeface="Calibri"/>
                <a:cs typeface="Calibri"/>
                <a:sym typeface="Calibri"/>
              </a:defRPr>
            </a:lvl6pPr>
            <a:lvl7pPr marL="0" lvl="6" indent="0" algn="r">
              <a:spcBef>
                <a:spcPts val="0"/>
              </a:spcBef>
              <a:buNone/>
              <a:defRPr sz="1200">
                <a:solidFill>
                  <a:schemeClr val="lt1"/>
                </a:solidFill>
                <a:latin typeface="Calibri"/>
                <a:ea typeface="Calibri"/>
                <a:cs typeface="Calibri"/>
                <a:sym typeface="Calibri"/>
              </a:defRPr>
            </a:lvl7pPr>
            <a:lvl8pPr marL="0" lvl="7" indent="0" algn="r">
              <a:spcBef>
                <a:spcPts val="0"/>
              </a:spcBef>
              <a:buNone/>
              <a:defRPr sz="1200">
                <a:solidFill>
                  <a:schemeClr val="lt1"/>
                </a:solidFill>
                <a:latin typeface="Calibri"/>
                <a:ea typeface="Calibri"/>
                <a:cs typeface="Calibri"/>
                <a:sym typeface="Calibri"/>
              </a:defRPr>
            </a:lvl8pPr>
            <a:lvl9pPr marL="0" lvl="8" indent="0" algn="r">
              <a:spcBef>
                <a:spcPts val="0"/>
              </a:spcBef>
              <a:buNone/>
              <a:defRPr sz="12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5"/>
        <p:cNvGrpSpPr/>
        <p:nvPr/>
      </p:nvGrpSpPr>
      <p:grpSpPr>
        <a:xfrm>
          <a:off x="0" y="0"/>
          <a:ext cx="0" cy="0"/>
          <a:chOff x="0" y="0"/>
          <a:chExt cx="0" cy="0"/>
        </a:xfrm>
      </p:grpSpPr>
      <p:sp>
        <p:nvSpPr>
          <p:cNvPr id="26" name="Google Shape;26;p6"/>
          <p:cNvSpPr txBox="1">
            <a:spLocks noGrp="1"/>
          </p:cNvSpPr>
          <p:nvPr>
            <p:ph type="subTitle" idx="1"/>
          </p:nvPr>
        </p:nvSpPr>
        <p:spPr>
          <a:xfrm>
            <a:off x="1524000" y="1304315"/>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7" name="Google Shape;27;p6"/>
          <p:cNvSpPr txBox="1">
            <a:spLocks noGrp="1"/>
          </p:cNvSpPr>
          <p:nvPr>
            <p:ph type="title"/>
          </p:nvPr>
        </p:nvSpPr>
        <p:spPr>
          <a:xfrm>
            <a:off x="1385046" y="115144"/>
            <a:ext cx="996875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1385046" y="115144"/>
            <a:ext cx="996875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7"/>
          <p:cNvSpPr txBox="1">
            <a:spLocks noGrp="1"/>
          </p:cNvSpPr>
          <p:nvPr>
            <p:ph type="body" idx="1"/>
          </p:nvPr>
        </p:nvSpPr>
        <p:spPr>
          <a:xfrm>
            <a:off x="1385046" y="1711187"/>
            <a:ext cx="9968754" cy="311571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 name="Google Shape;31;p7"/>
          <p:cNvSpPr txBox="1">
            <a:spLocks noGrp="1"/>
          </p:cNvSpPr>
          <p:nvPr>
            <p:ph type="sldNum" idx="12"/>
          </p:nvPr>
        </p:nvSpPr>
        <p:spPr>
          <a:xfrm>
            <a:off x="3626222"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Calibri"/>
                <a:ea typeface="Calibri"/>
                <a:cs typeface="Calibri"/>
                <a:sym typeface="Calibri"/>
              </a:defRPr>
            </a:lvl1pPr>
            <a:lvl2pPr marL="0" lvl="1" indent="0" algn="r">
              <a:spcBef>
                <a:spcPts val="0"/>
              </a:spcBef>
              <a:buNone/>
              <a:defRPr sz="1200">
                <a:solidFill>
                  <a:schemeClr val="lt1"/>
                </a:solidFill>
                <a:latin typeface="Calibri"/>
                <a:ea typeface="Calibri"/>
                <a:cs typeface="Calibri"/>
                <a:sym typeface="Calibri"/>
              </a:defRPr>
            </a:lvl2pPr>
            <a:lvl3pPr marL="0" lvl="2" indent="0" algn="r">
              <a:spcBef>
                <a:spcPts val="0"/>
              </a:spcBef>
              <a:buNone/>
              <a:defRPr sz="1200">
                <a:solidFill>
                  <a:schemeClr val="lt1"/>
                </a:solidFill>
                <a:latin typeface="Calibri"/>
                <a:ea typeface="Calibri"/>
                <a:cs typeface="Calibri"/>
                <a:sym typeface="Calibri"/>
              </a:defRPr>
            </a:lvl3pPr>
            <a:lvl4pPr marL="0" lvl="3" indent="0" algn="r">
              <a:spcBef>
                <a:spcPts val="0"/>
              </a:spcBef>
              <a:buNone/>
              <a:defRPr sz="1200">
                <a:solidFill>
                  <a:schemeClr val="lt1"/>
                </a:solidFill>
                <a:latin typeface="Calibri"/>
                <a:ea typeface="Calibri"/>
                <a:cs typeface="Calibri"/>
                <a:sym typeface="Calibri"/>
              </a:defRPr>
            </a:lvl4pPr>
            <a:lvl5pPr marL="0" lvl="4" indent="0" algn="r">
              <a:spcBef>
                <a:spcPts val="0"/>
              </a:spcBef>
              <a:buNone/>
              <a:defRPr sz="1200">
                <a:solidFill>
                  <a:schemeClr val="lt1"/>
                </a:solidFill>
                <a:latin typeface="Calibri"/>
                <a:ea typeface="Calibri"/>
                <a:cs typeface="Calibri"/>
                <a:sym typeface="Calibri"/>
              </a:defRPr>
            </a:lvl5pPr>
            <a:lvl6pPr marL="0" lvl="5" indent="0" algn="r">
              <a:spcBef>
                <a:spcPts val="0"/>
              </a:spcBef>
              <a:buNone/>
              <a:defRPr sz="1200">
                <a:solidFill>
                  <a:schemeClr val="lt1"/>
                </a:solidFill>
                <a:latin typeface="Calibri"/>
                <a:ea typeface="Calibri"/>
                <a:cs typeface="Calibri"/>
                <a:sym typeface="Calibri"/>
              </a:defRPr>
            </a:lvl6pPr>
            <a:lvl7pPr marL="0" lvl="6" indent="0" algn="r">
              <a:spcBef>
                <a:spcPts val="0"/>
              </a:spcBef>
              <a:buNone/>
              <a:defRPr sz="1200">
                <a:solidFill>
                  <a:schemeClr val="lt1"/>
                </a:solidFill>
                <a:latin typeface="Calibri"/>
                <a:ea typeface="Calibri"/>
                <a:cs typeface="Calibri"/>
                <a:sym typeface="Calibri"/>
              </a:defRPr>
            </a:lvl7pPr>
            <a:lvl8pPr marL="0" lvl="7" indent="0" algn="r">
              <a:spcBef>
                <a:spcPts val="0"/>
              </a:spcBef>
              <a:buNone/>
              <a:defRPr sz="1200">
                <a:solidFill>
                  <a:schemeClr val="lt1"/>
                </a:solidFill>
                <a:latin typeface="Calibri"/>
                <a:ea typeface="Calibri"/>
                <a:cs typeface="Calibri"/>
                <a:sym typeface="Calibri"/>
              </a:defRPr>
            </a:lvl8pPr>
            <a:lvl9pPr marL="0" lvl="8" indent="0" algn="r">
              <a:spcBef>
                <a:spcPts val="0"/>
              </a:spcBef>
              <a:buNone/>
              <a:defRPr sz="12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32"/>
        <p:cNvGrpSpPr/>
        <p:nvPr/>
      </p:nvGrpSpPr>
      <p:grpSpPr>
        <a:xfrm>
          <a:off x="0" y="0"/>
          <a:ext cx="0" cy="0"/>
          <a:chOff x="0" y="0"/>
          <a:chExt cx="0" cy="0"/>
        </a:xfrm>
      </p:grpSpPr>
      <p:sp>
        <p:nvSpPr>
          <p:cNvPr id="33" name="Google Shape;33;p8"/>
          <p:cNvSpPr txBox="1">
            <a:spLocks noGrp="1"/>
          </p:cNvSpPr>
          <p:nvPr>
            <p:ph type="body" idx="1"/>
          </p:nvPr>
        </p:nvSpPr>
        <p:spPr>
          <a:xfrm>
            <a:off x="1488342" y="1541463"/>
            <a:ext cx="1014095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8"/>
          <p:cNvSpPr txBox="1">
            <a:spLocks noGrp="1"/>
          </p:cNvSpPr>
          <p:nvPr>
            <p:ph type="sldNum" idx="12"/>
          </p:nvPr>
        </p:nvSpPr>
        <p:spPr>
          <a:xfrm>
            <a:off x="3626222"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Calibri"/>
                <a:ea typeface="Calibri"/>
                <a:cs typeface="Calibri"/>
                <a:sym typeface="Calibri"/>
              </a:defRPr>
            </a:lvl1pPr>
            <a:lvl2pPr marL="0" lvl="1" indent="0" algn="r">
              <a:spcBef>
                <a:spcPts val="0"/>
              </a:spcBef>
              <a:buNone/>
              <a:defRPr sz="1200">
                <a:solidFill>
                  <a:schemeClr val="lt1"/>
                </a:solidFill>
                <a:latin typeface="Calibri"/>
                <a:ea typeface="Calibri"/>
                <a:cs typeface="Calibri"/>
                <a:sym typeface="Calibri"/>
              </a:defRPr>
            </a:lvl2pPr>
            <a:lvl3pPr marL="0" lvl="2" indent="0" algn="r">
              <a:spcBef>
                <a:spcPts val="0"/>
              </a:spcBef>
              <a:buNone/>
              <a:defRPr sz="1200">
                <a:solidFill>
                  <a:schemeClr val="lt1"/>
                </a:solidFill>
                <a:latin typeface="Calibri"/>
                <a:ea typeface="Calibri"/>
                <a:cs typeface="Calibri"/>
                <a:sym typeface="Calibri"/>
              </a:defRPr>
            </a:lvl3pPr>
            <a:lvl4pPr marL="0" lvl="3" indent="0" algn="r">
              <a:spcBef>
                <a:spcPts val="0"/>
              </a:spcBef>
              <a:buNone/>
              <a:defRPr sz="1200">
                <a:solidFill>
                  <a:schemeClr val="lt1"/>
                </a:solidFill>
                <a:latin typeface="Calibri"/>
                <a:ea typeface="Calibri"/>
                <a:cs typeface="Calibri"/>
                <a:sym typeface="Calibri"/>
              </a:defRPr>
            </a:lvl4pPr>
            <a:lvl5pPr marL="0" lvl="4" indent="0" algn="r">
              <a:spcBef>
                <a:spcPts val="0"/>
              </a:spcBef>
              <a:buNone/>
              <a:defRPr sz="1200">
                <a:solidFill>
                  <a:schemeClr val="lt1"/>
                </a:solidFill>
                <a:latin typeface="Calibri"/>
                <a:ea typeface="Calibri"/>
                <a:cs typeface="Calibri"/>
                <a:sym typeface="Calibri"/>
              </a:defRPr>
            </a:lvl5pPr>
            <a:lvl6pPr marL="0" lvl="5" indent="0" algn="r">
              <a:spcBef>
                <a:spcPts val="0"/>
              </a:spcBef>
              <a:buNone/>
              <a:defRPr sz="1200">
                <a:solidFill>
                  <a:schemeClr val="lt1"/>
                </a:solidFill>
                <a:latin typeface="Calibri"/>
                <a:ea typeface="Calibri"/>
                <a:cs typeface="Calibri"/>
                <a:sym typeface="Calibri"/>
              </a:defRPr>
            </a:lvl6pPr>
            <a:lvl7pPr marL="0" lvl="6" indent="0" algn="r">
              <a:spcBef>
                <a:spcPts val="0"/>
              </a:spcBef>
              <a:buNone/>
              <a:defRPr sz="1200">
                <a:solidFill>
                  <a:schemeClr val="lt1"/>
                </a:solidFill>
                <a:latin typeface="Calibri"/>
                <a:ea typeface="Calibri"/>
                <a:cs typeface="Calibri"/>
                <a:sym typeface="Calibri"/>
              </a:defRPr>
            </a:lvl7pPr>
            <a:lvl8pPr marL="0" lvl="7" indent="0" algn="r">
              <a:spcBef>
                <a:spcPts val="0"/>
              </a:spcBef>
              <a:buNone/>
              <a:defRPr sz="1200">
                <a:solidFill>
                  <a:schemeClr val="lt1"/>
                </a:solidFill>
                <a:latin typeface="Calibri"/>
                <a:ea typeface="Calibri"/>
                <a:cs typeface="Calibri"/>
                <a:sym typeface="Calibri"/>
              </a:defRPr>
            </a:lvl8pPr>
            <a:lvl9pPr marL="0" lvl="8" indent="0" algn="r">
              <a:spcBef>
                <a:spcPts val="0"/>
              </a:spcBef>
              <a:buNone/>
              <a:defRPr sz="12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35" name="Google Shape;35;p8"/>
          <p:cNvSpPr txBox="1">
            <a:spLocks noGrp="1"/>
          </p:cNvSpPr>
          <p:nvPr>
            <p:ph type="title"/>
          </p:nvPr>
        </p:nvSpPr>
        <p:spPr>
          <a:xfrm>
            <a:off x="1385046" y="115144"/>
            <a:ext cx="996875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1385046" y="115144"/>
            <a:ext cx="996875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9"/>
          <p:cNvSpPr txBox="1">
            <a:spLocks noGrp="1"/>
          </p:cNvSpPr>
          <p:nvPr>
            <p:ph type="body" idx="1"/>
          </p:nvPr>
        </p:nvSpPr>
        <p:spPr>
          <a:xfrm>
            <a:off x="1385046"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9"/>
          <p:cNvSpPr txBox="1">
            <a:spLocks noGrp="1"/>
          </p:cNvSpPr>
          <p:nvPr>
            <p:ph type="body" idx="2"/>
          </p:nvPr>
        </p:nvSpPr>
        <p:spPr>
          <a:xfrm>
            <a:off x="6719046"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9"/>
          <p:cNvSpPr txBox="1">
            <a:spLocks noGrp="1"/>
          </p:cNvSpPr>
          <p:nvPr>
            <p:ph type="sldNum" idx="12"/>
          </p:nvPr>
        </p:nvSpPr>
        <p:spPr>
          <a:xfrm>
            <a:off x="3626222"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Calibri"/>
                <a:ea typeface="Calibri"/>
                <a:cs typeface="Calibri"/>
                <a:sym typeface="Calibri"/>
              </a:defRPr>
            </a:lvl1pPr>
            <a:lvl2pPr marL="0" lvl="1" indent="0" algn="r">
              <a:spcBef>
                <a:spcPts val="0"/>
              </a:spcBef>
              <a:buNone/>
              <a:defRPr sz="1200">
                <a:solidFill>
                  <a:schemeClr val="lt1"/>
                </a:solidFill>
                <a:latin typeface="Calibri"/>
                <a:ea typeface="Calibri"/>
                <a:cs typeface="Calibri"/>
                <a:sym typeface="Calibri"/>
              </a:defRPr>
            </a:lvl2pPr>
            <a:lvl3pPr marL="0" lvl="2" indent="0" algn="r">
              <a:spcBef>
                <a:spcPts val="0"/>
              </a:spcBef>
              <a:buNone/>
              <a:defRPr sz="1200">
                <a:solidFill>
                  <a:schemeClr val="lt1"/>
                </a:solidFill>
                <a:latin typeface="Calibri"/>
                <a:ea typeface="Calibri"/>
                <a:cs typeface="Calibri"/>
                <a:sym typeface="Calibri"/>
              </a:defRPr>
            </a:lvl3pPr>
            <a:lvl4pPr marL="0" lvl="3" indent="0" algn="r">
              <a:spcBef>
                <a:spcPts val="0"/>
              </a:spcBef>
              <a:buNone/>
              <a:defRPr sz="1200">
                <a:solidFill>
                  <a:schemeClr val="lt1"/>
                </a:solidFill>
                <a:latin typeface="Calibri"/>
                <a:ea typeface="Calibri"/>
                <a:cs typeface="Calibri"/>
                <a:sym typeface="Calibri"/>
              </a:defRPr>
            </a:lvl4pPr>
            <a:lvl5pPr marL="0" lvl="4" indent="0" algn="r">
              <a:spcBef>
                <a:spcPts val="0"/>
              </a:spcBef>
              <a:buNone/>
              <a:defRPr sz="1200">
                <a:solidFill>
                  <a:schemeClr val="lt1"/>
                </a:solidFill>
                <a:latin typeface="Calibri"/>
                <a:ea typeface="Calibri"/>
                <a:cs typeface="Calibri"/>
                <a:sym typeface="Calibri"/>
              </a:defRPr>
            </a:lvl5pPr>
            <a:lvl6pPr marL="0" lvl="5" indent="0" algn="r">
              <a:spcBef>
                <a:spcPts val="0"/>
              </a:spcBef>
              <a:buNone/>
              <a:defRPr sz="1200">
                <a:solidFill>
                  <a:schemeClr val="lt1"/>
                </a:solidFill>
                <a:latin typeface="Calibri"/>
                <a:ea typeface="Calibri"/>
                <a:cs typeface="Calibri"/>
                <a:sym typeface="Calibri"/>
              </a:defRPr>
            </a:lvl6pPr>
            <a:lvl7pPr marL="0" lvl="6" indent="0" algn="r">
              <a:spcBef>
                <a:spcPts val="0"/>
              </a:spcBef>
              <a:buNone/>
              <a:defRPr sz="1200">
                <a:solidFill>
                  <a:schemeClr val="lt1"/>
                </a:solidFill>
                <a:latin typeface="Calibri"/>
                <a:ea typeface="Calibri"/>
                <a:cs typeface="Calibri"/>
                <a:sym typeface="Calibri"/>
              </a:defRPr>
            </a:lvl7pPr>
            <a:lvl8pPr marL="0" lvl="7" indent="0" algn="r">
              <a:spcBef>
                <a:spcPts val="0"/>
              </a:spcBef>
              <a:buNone/>
              <a:defRPr sz="1200">
                <a:solidFill>
                  <a:schemeClr val="lt1"/>
                </a:solidFill>
                <a:latin typeface="Calibri"/>
                <a:ea typeface="Calibri"/>
                <a:cs typeface="Calibri"/>
                <a:sym typeface="Calibri"/>
              </a:defRPr>
            </a:lvl8pPr>
            <a:lvl9pPr marL="0" lvl="8" indent="0" algn="r">
              <a:spcBef>
                <a:spcPts val="0"/>
              </a:spcBef>
              <a:buNone/>
              <a:defRPr sz="12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1390769"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10"/>
          <p:cNvSpPr txBox="1">
            <a:spLocks noGrp="1"/>
          </p:cNvSpPr>
          <p:nvPr>
            <p:ph type="body" idx="2"/>
          </p:nvPr>
        </p:nvSpPr>
        <p:spPr>
          <a:xfrm>
            <a:off x="1390769"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10"/>
          <p:cNvSpPr txBox="1">
            <a:spLocks noGrp="1"/>
          </p:cNvSpPr>
          <p:nvPr>
            <p:ph type="body" idx="3"/>
          </p:nvPr>
        </p:nvSpPr>
        <p:spPr>
          <a:xfrm>
            <a:off x="6723181"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10"/>
          <p:cNvSpPr txBox="1">
            <a:spLocks noGrp="1"/>
          </p:cNvSpPr>
          <p:nvPr>
            <p:ph type="body" idx="4"/>
          </p:nvPr>
        </p:nvSpPr>
        <p:spPr>
          <a:xfrm>
            <a:off x="6723181"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10"/>
          <p:cNvSpPr txBox="1">
            <a:spLocks noGrp="1"/>
          </p:cNvSpPr>
          <p:nvPr>
            <p:ph type="title"/>
          </p:nvPr>
        </p:nvSpPr>
        <p:spPr>
          <a:xfrm>
            <a:off x="1385046" y="115144"/>
            <a:ext cx="996875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0"/>
          <p:cNvSpPr txBox="1">
            <a:spLocks noGrp="1"/>
          </p:cNvSpPr>
          <p:nvPr>
            <p:ph type="sldNum" idx="12"/>
          </p:nvPr>
        </p:nvSpPr>
        <p:spPr>
          <a:xfrm>
            <a:off x="3626222"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Calibri"/>
                <a:ea typeface="Calibri"/>
                <a:cs typeface="Calibri"/>
                <a:sym typeface="Calibri"/>
              </a:defRPr>
            </a:lvl1pPr>
            <a:lvl2pPr marL="0" lvl="1" indent="0" algn="r">
              <a:spcBef>
                <a:spcPts val="0"/>
              </a:spcBef>
              <a:buNone/>
              <a:defRPr sz="1200">
                <a:solidFill>
                  <a:schemeClr val="lt1"/>
                </a:solidFill>
                <a:latin typeface="Calibri"/>
                <a:ea typeface="Calibri"/>
                <a:cs typeface="Calibri"/>
                <a:sym typeface="Calibri"/>
              </a:defRPr>
            </a:lvl2pPr>
            <a:lvl3pPr marL="0" lvl="2" indent="0" algn="r">
              <a:spcBef>
                <a:spcPts val="0"/>
              </a:spcBef>
              <a:buNone/>
              <a:defRPr sz="1200">
                <a:solidFill>
                  <a:schemeClr val="lt1"/>
                </a:solidFill>
                <a:latin typeface="Calibri"/>
                <a:ea typeface="Calibri"/>
                <a:cs typeface="Calibri"/>
                <a:sym typeface="Calibri"/>
              </a:defRPr>
            </a:lvl3pPr>
            <a:lvl4pPr marL="0" lvl="3" indent="0" algn="r">
              <a:spcBef>
                <a:spcPts val="0"/>
              </a:spcBef>
              <a:buNone/>
              <a:defRPr sz="1200">
                <a:solidFill>
                  <a:schemeClr val="lt1"/>
                </a:solidFill>
                <a:latin typeface="Calibri"/>
                <a:ea typeface="Calibri"/>
                <a:cs typeface="Calibri"/>
                <a:sym typeface="Calibri"/>
              </a:defRPr>
            </a:lvl4pPr>
            <a:lvl5pPr marL="0" lvl="4" indent="0" algn="r">
              <a:spcBef>
                <a:spcPts val="0"/>
              </a:spcBef>
              <a:buNone/>
              <a:defRPr sz="1200">
                <a:solidFill>
                  <a:schemeClr val="lt1"/>
                </a:solidFill>
                <a:latin typeface="Calibri"/>
                <a:ea typeface="Calibri"/>
                <a:cs typeface="Calibri"/>
                <a:sym typeface="Calibri"/>
              </a:defRPr>
            </a:lvl5pPr>
            <a:lvl6pPr marL="0" lvl="5" indent="0" algn="r">
              <a:spcBef>
                <a:spcPts val="0"/>
              </a:spcBef>
              <a:buNone/>
              <a:defRPr sz="1200">
                <a:solidFill>
                  <a:schemeClr val="lt1"/>
                </a:solidFill>
                <a:latin typeface="Calibri"/>
                <a:ea typeface="Calibri"/>
                <a:cs typeface="Calibri"/>
                <a:sym typeface="Calibri"/>
              </a:defRPr>
            </a:lvl6pPr>
            <a:lvl7pPr marL="0" lvl="6" indent="0" algn="r">
              <a:spcBef>
                <a:spcPts val="0"/>
              </a:spcBef>
              <a:buNone/>
              <a:defRPr sz="1200">
                <a:solidFill>
                  <a:schemeClr val="lt1"/>
                </a:solidFill>
                <a:latin typeface="Calibri"/>
                <a:ea typeface="Calibri"/>
                <a:cs typeface="Calibri"/>
                <a:sym typeface="Calibri"/>
              </a:defRPr>
            </a:lvl7pPr>
            <a:lvl8pPr marL="0" lvl="7" indent="0" algn="r">
              <a:spcBef>
                <a:spcPts val="0"/>
              </a:spcBef>
              <a:buNone/>
              <a:defRPr sz="1200">
                <a:solidFill>
                  <a:schemeClr val="lt1"/>
                </a:solidFill>
                <a:latin typeface="Calibri"/>
                <a:ea typeface="Calibri"/>
                <a:cs typeface="Calibri"/>
                <a:sym typeface="Calibri"/>
              </a:defRPr>
            </a:lvl8pPr>
            <a:lvl9pPr marL="0" lvl="8" indent="0" algn="r">
              <a:spcBef>
                <a:spcPts val="0"/>
              </a:spcBef>
              <a:buNone/>
              <a:defRPr sz="12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11"/>
          <p:cNvSpPr txBox="1">
            <a:spLocks noGrp="1"/>
          </p:cNvSpPr>
          <p:nvPr>
            <p:ph type="title"/>
          </p:nvPr>
        </p:nvSpPr>
        <p:spPr>
          <a:xfrm>
            <a:off x="1385046" y="115144"/>
            <a:ext cx="996875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11"/>
          <p:cNvSpPr txBox="1">
            <a:spLocks noGrp="1"/>
          </p:cNvSpPr>
          <p:nvPr>
            <p:ph type="sldNum" idx="12"/>
          </p:nvPr>
        </p:nvSpPr>
        <p:spPr>
          <a:xfrm>
            <a:off x="3626222"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Calibri"/>
                <a:ea typeface="Calibri"/>
                <a:cs typeface="Calibri"/>
                <a:sym typeface="Calibri"/>
              </a:defRPr>
            </a:lvl1pPr>
            <a:lvl2pPr marL="0" lvl="1" indent="0" algn="r">
              <a:spcBef>
                <a:spcPts val="0"/>
              </a:spcBef>
              <a:buNone/>
              <a:defRPr sz="1200">
                <a:solidFill>
                  <a:schemeClr val="lt1"/>
                </a:solidFill>
                <a:latin typeface="Calibri"/>
                <a:ea typeface="Calibri"/>
                <a:cs typeface="Calibri"/>
                <a:sym typeface="Calibri"/>
              </a:defRPr>
            </a:lvl2pPr>
            <a:lvl3pPr marL="0" lvl="2" indent="0" algn="r">
              <a:spcBef>
                <a:spcPts val="0"/>
              </a:spcBef>
              <a:buNone/>
              <a:defRPr sz="1200">
                <a:solidFill>
                  <a:schemeClr val="lt1"/>
                </a:solidFill>
                <a:latin typeface="Calibri"/>
                <a:ea typeface="Calibri"/>
                <a:cs typeface="Calibri"/>
                <a:sym typeface="Calibri"/>
              </a:defRPr>
            </a:lvl3pPr>
            <a:lvl4pPr marL="0" lvl="3" indent="0" algn="r">
              <a:spcBef>
                <a:spcPts val="0"/>
              </a:spcBef>
              <a:buNone/>
              <a:defRPr sz="1200">
                <a:solidFill>
                  <a:schemeClr val="lt1"/>
                </a:solidFill>
                <a:latin typeface="Calibri"/>
                <a:ea typeface="Calibri"/>
                <a:cs typeface="Calibri"/>
                <a:sym typeface="Calibri"/>
              </a:defRPr>
            </a:lvl4pPr>
            <a:lvl5pPr marL="0" lvl="4" indent="0" algn="r">
              <a:spcBef>
                <a:spcPts val="0"/>
              </a:spcBef>
              <a:buNone/>
              <a:defRPr sz="1200">
                <a:solidFill>
                  <a:schemeClr val="lt1"/>
                </a:solidFill>
                <a:latin typeface="Calibri"/>
                <a:ea typeface="Calibri"/>
                <a:cs typeface="Calibri"/>
                <a:sym typeface="Calibri"/>
              </a:defRPr>
            </a:lvl5pPr>
            <a:lvl6pPr marL="0" lvl="5" indent="0" algn="r">
              <a:spcBef>
                <a:spcPts val="0"/>
              </a:spcBef>
              <a:buNone/>
              <a:defRPr sz="1200">
                <a:solidFill>
                  <a:schemeClr val="lt1"/>
                </a:solidFill>
                <a:latin typeface="Calibri"/>
                <a:ea typeface="Calibri"/>
                <a:cs typeface="Calibri"/>
                <a:sym typeface="Calibri"/>
              </a:defRPr>
            </a:lvl6pPr>
            <a:lvl7pPr marL="0" lvl="6" indent="0" algn="r">
              <a:spcBef>
                <a:spcPts val="0"/>
              </a:spcBef>
              <a:buNone/>
              <a:defRPr sz="1200">
                <a:solidFill>
                  <a:schemeClr val="lt1"/>
                </a:solidFill>
                <a:latin typeface="Calibri"/>
                <a:ea typeface="Calibri"/>
                <a:cs typeface="Calibri"/>
                <a:sym typeface="Calibri"/>
              </a:defRPr>
            </a:lvl7pPr>
            <a:lvl8pPr marL="0" lvl="7" indent="0" algn="r">
              <a:spcBef>
                <a:spcPts val="0"/>
              </a:spcBef>
              <a:buNone/>
              <a:defRPr sz="1200">
                <a:solidFill>
                  <a:schemeClr val="lt1"/>
                </a:solidFill>
                <a:latin typeface="Calibri"/>
                <a:ea typeface="Calibri"/>
                <a:cs typeface="Calibri"/>
                <a:sym typeface="Calibri"/>
              </a:defRPr>
            </a:lvl8pPr>
            <a:lvl9pPr marL="0" lvl="8" indent="0" algn="r">
              <a:spcBef>
                <a:spcPts val="0"/>
              </a:spcBef>
              <a:buNone/>
              <a:defRPr sz="12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1"/>
        <p:cNvGrpSpPr/>
        <p:nvPr/>
      </p:nvGrpSpPr>
      <p:grpSpPr>
        <a:xfrm>
          <a:off x="0" y="0"/>
          <a:ext cx="0" cy="0"/>
          <a:chOff x="0" y="0"/>
          <a:chExt cx="0" cy="0"/>
        </a:xfrm>
      </p:grpSpPr>
      <p:sp>
        <p:nvSpPr>
          <p:cNvPr id="52" name="Google Shape;52;p12"/>
          <p:cNvSpPr txBox="1">
            <a:spLocks noGrp="1"/>
          </p:cNvSpPr>
          <p:nvPr>
            <p:ph type="title"/>
          </p:nvPr>
        </p:nvSpPr>
        <p:spPr>
          <a:xfrm>
            <a:off x="1425942" y="111368"/>
            <a:ext cx="3932237" cy="139504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12"/>
          <p:cNvSpPr txBox="1">
            <a:spLocks noGrp="1"/>
          </p:cNvSpPr>
          <p:nvPr>
            <p:ph type="body" idx="1"/>
          </p:nvPr>
        </p:nvSpPr>
        <p:spPr>
          <a:xfrm>
            <a:off x="5769342" y="436440"/>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4" name="Google Shape;54;p12"/>
          <p:cNvSpPr txBox="1">
            <a:spLocks noGrp="1"/>
          </p:cNvSpPr>
          <p:nvPr>
            <p:ph type="body" idx="2"/>
          </p:nvPr>
        </p:nvSpPr>
        <p:spPr>
          <a:xfrm>
            <a:off x="1425942" y="1523206"/>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5" name="Google Shape;55;p12"/>
          <p:cNvSpPr txBox="1">
            <a:spLocks noGrp="1"/>
          </p:cNvSpPr>
          <p:nvPr>
            <p:ph type="sldNum" idx="12"/>
          </p:nvPr>
        </p:nvSpPr>
        <p:spPr>
          <a:xfrm>
            <a:off x="3626222"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Calibri"/>
                <a:ea typeface="Calibri"/>
                <a:cs typeface="Calibri"/>
                <a:sym typeface="Calibri"/>
              </a:defRPr>
            </a:lvl1pPr>
            <a:lvl2pPr marL="0" lvl="1" indent="0" algn="r">
              <a:spcBef>
                <a:spcPts val="0"/>
              </a:spcBef>
              <a:buNone/>
              <a:defRPr sz="1200">
                <a:solidFill>
                  <a:schemeClr val="lt1"/>
                </a:solidFill>
                <a:latin typeface="Calibri"/>
                <a:ea typeface="Calibri"/>
                <a:cs typeface="Calibri"/>
                <a:sym typeface="Calibri"/>
              </a:defRPr>
            </a:lvl2pPr>
            <a:lvl3pPr marL="0" lvl="2" indent="0" algn="r">
              <a:spcBef>
                <a:spcPts val="0"/>
              </a:spcBef>
              <a:buNone/>
              <a:defRPr sz="1200">
                <a:solidFill>
                  <a:schemeClr val="lt1"/>
                </a:solidFill>
                <a:latin typeface="Calibri"/>
                <a:ea typeface="Calibri"/>
                <a:cs typeface="Calibri"/>
                <a:sym typeface="Calibri"/>
              </a:defRPr>
            </a:lvl3pPr>
            <a:lvl4pPr marL="0" lvl="3" indent="0" algn="r">
              <a:spcBef>
                <a:spcPts val="0"/>
              </a:spcBef>
              <a:buNone/>
              <a:defRPr sz="1200">
                <a:solidFill>
                  <a:schemeClr val="lt1"/>
                </a:solidFill>
                <a:latin typeface="Calibri"/>
                <a:ea typeface="Calibri"/>
                <a:cs typeface="Calibri"/>
                <a:sym typeface="Calibri"/>
              </a:defRPr>
            </a:lvl4pPr>
            <a:lvl5pPr marL="0" lvl="4" indent="0" algn="r">
              <a:spcBef>
                <a:spcPts val="0"/>
              </a:spcBef>
              <a:buNone/>
              <a:defRPr sz="1200">
                <a:solidFill>
                  <a:schemeClr val="lt1"/>
                </a:solidFill>
                <a:latin typeface="Calibri"/>
                <a:ea typeface="Calibri"/>
                <a:cs typeface="Calibri"/>
                <a:sym typeface="Calibri"/>
              </a:defRPr>
            </a:lvl5pPr>
            <a:lvl6pPr marL="0" lvl="5" indent="0" algn="r">
              <a:spcBef>
                <a:spcPts val="0"/>
              </a:spcBef>
              <a:buNone/>
              <a:defRPr sz="1200">
                <a:solidFill>
                  <a:schemeClr val="lt1"/>
                </a:solidFill>
                <a:latin typeface="Calibri"/>
                <a:ea typeface="Calibri"/>
                <a:cs typeface="Calibri"/>
                <a:sym typeface="Calibri"/>
              </a:defRPr>
            </a:lvl6pPr>
            <a:lvl7pPr marL="0" lvl="6" indent="0" algn="r">
              <a:spcBef>
                <a:spcPts val="0"/>
              </a:spcBef>
              <a:buNone/>
              <a:defRPr sz="1200">
                <a:solidFill>
                  <a:schemeClr val="lt1"/>
                </a:solidFill>
                <a:latin typeface="Calibri"/>
                <a:ea typeface="Calibri"/>
                <a:cs typeface="Calibri"/>
                <a:sym typeface="Calibri"/>
              </a:defRPr>
            </a:lvl7pPr>
            <a:lvl8pPr marL="0" lvl="7" indent="0" algn="r">
              <a:spcBef>
                <a:spcPts val="0"/>
              </a:spcBef>
              <a:buNone/>
              <a:defRPr sz="1200">
                <a:solidFill>
                  <a:schemeClr val="lt1"/>
                </a:solidFill>
                <a:latin typeface="Calibri"/>
                <a:ea typeface="Calibri"/>
                <a:cs typeface="Calibri"/>
                <a:sym typeface="Calibri"/>
              </a:defRPr>
            </a:lvl8pPr>
            <a:lvl9pPr marL="0" lvl="8" indent="0" algn="r">
              <a:spcBef>
                <a:spcPts val="0"/>
              </a:spcBef>
              <a:buNone/>
              <a:defRPr sz="12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p:cSld name="Picture with Caption">
    <p:spTree>
      <p:nvGrpSpPr>
        <p:cNvPr id="1" name="Shape 56"/>
        <p:cNvGrpSpPr/>
        <p:nvPr/>
      </p:nvGrpSpPr>
      <p:grpSpPr>
        <a:xfrm>
          <a:off x="0" y="0"/>
          <a:ext cx="0" cy="0"/>
          <a:chOff x="0" y="0"/>
          <a:chExt cx="0" cy="0"/>
        </a:xfrm>
      </p:grpSpPr>
      <p:sp>
        <p:nvSpPr>
          <p:cNvPr id="57" name="Google Shape;57;p13"/>
          <p:cNvSpPr>
            <a:spLocks noGrp="1"/>
          </p:cNvSpPr>
          <p:nvPr>
            <p:ph type="pic" idx="2"/>
          </p:nvPr>
        </p:nvSpPr>
        <p:spPr>
          <a:xfrm>
            <a:off x="5524500" y="461169"/>
            <a:ext cx="6172200" cy="4873625"/>
          </a:xfrm>
          <a:prstGeom prst="rect">
            <a:avLst/>
          </a:prstGeom>
          <a:noFill/>
          <a:ln>
            <a:noFill/>
          </a:ln>
        </p:spPr>
      </p:sp>
      <p:sp>
        <p:nvSpPr>
          <p:cNvPr id="58" name="Google Shape;58;p13"/>
          <p:cNvSpPr txBox="1">
            <a:spLocks noGrp="1"/>
          </p:cNvSpPr>
          <p:nvPr>
            <p:ph type="title"/>
          </p:nvPr>
        </p:nvSpPr>
        <p:spPr>
          <a:xfrm>
            <a:off x="1425942" y="111368"/>
            <a:ext cx="3932237" cy="139504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13"/>
          <p:cNvSpPr txBox="1">
            <a:spLocks noGrp="1"/>
          </p:cNvSpPr>
          <p:nvPr>
            <p:ph type="body" idx="1"/>
          </p:nvPr>
        </p:nvSpPr>
        <p:spPr>
          <a:xfrm>
            <a:off x="1425942" y="1523206"/>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0" name="Google Shape;60;p13"/>
          <p:cNvSpPr txBox="1">
            <a:spLocks noGrp="1"/>
          </p:cNvSpPr>
          <p:nvPr>
            <p:ph type="sldNum" idx="12"/>
          </p:nvPr>
        </p:nvSpPr>
        <p:spPr>
          <a:xfrm>
            <a:off x="3626222"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a:solidFill>
                  <a:schemeClr val="lt1"/>
                </a:solidFill>
                <a:latin typeface="Calibri"/>
                <a:ea typeface="Calibri"/>
                <a:cs typeface="Calibri"/>
                <a:sym typeface="Calibri"/>
              </a:defRPr>
            </a:lvl1pPr>
            <a:lvl2pPr marL="0" lvl="1" indent="0" algn="r">
              <a:spcBef>
                <a:spcPts val="0"/>
              </a:spcBef>
              <a:buNone/>
              <a:defRPr sz="1200">
                <a:solidFill>
                  <a:schemeClr val="lt1"/>
                </a:solidFill>
                <a:latin typeface="Calibri"/>
                <a:ea typeface="Calibri"/>
                <a:cs typeface="Calibri"/>
                <a:sym typeface="Calibri"/>
              </a:defRPr>
            </a:lvl2pPr>
            <a:lvl3pPr marL="0" lvl="2" indent="0" algn="r">
              <a:spcBef>
                <a:spcPts val="0"/>
              </a:spcBef>
              <a:buNone/>
              <a:defRPr sz="1200">
                <a:solidFill>
                  <a:schemeClr val="lt1"/>
                </a:solidFill>
                <a:latin typeface="Calibri"/>
                <a:ea typeface="Calibri"/>
                <a:cs typeface="Calibri"/>
                <a:sym typeface="Calibri"/>
              </a:defRPr>
            </a:lvl3pPr>
            <a:lvl4pPr marL="0" lvl="3" indent="0" algn="r">
              <a:spcBef>
                <a:spcPts val="0"/>
              </a:spcBef>
              <a:buNone/>
              <a:defRPr sz="1200">
                <a:solidFill>
                  <a:schemeClr val="lt1"/>
                </a:solidFill>
                <a:latin typeface="Calibri"/>
                <a:ea typeface="Calibri"/>
                <a:cs typeface="Calibri"/>
                <a:sym typeface="Calibri"/>
              </a:defRPr>
            </a:lvl4pPr>
            <a:lvl5pPr marL="0" lvl="4" indent="0" algn="r">
              <a:spcBef>
                <a:spcPts val="0"/>
              </a:spcBef>
              <a:buNone/>
              <a:defRPr sz="1200">
                <a:solidFill>
                  <a:schemeClr val="lt1"/>
                </a:solidFill>
                <a:latin typeface="Calibri"/>
                <a:ea typeface="Calibri"/>
                <a:cs typeface="Calibri"/>
                <a:sym typeface="Calibri"/>
              </a:defRPr>
            </a:lvl5pPr>
            <a:lvl6pPr marL="0" lvl="5" indent="0" algn="r">
              <a:spcBef>
                <a:spcPts val="0"/>
              </a:spcBef>
              <a:buNone/>
              <a:defRPr sz="1200">
                <a:solidFill>
                  <a:schemeClr val="lt1"/>
                </a:solidFill>
                <a:latin typeface="Calibri"/>
                <a:ea typeface="Calibri"/>
                <a:cs typeface="Calibri"/>
                <a:sym typeface="Calibri"/>
              </a:defRPr>
            </a:lvl6pPr>
            <a:lvl7pPr marL="0" lvl="6" indent="0" algn="r">
              <a:spcBef>
                <a:spcPts val="0"/>
              </a:spcBef>
              <a:buNone/>
              <a:defRPr sz="1200">
                <a:solidFill>
                  <a:schemeClr val="lt1"/>
                </a:solidFill>
                <a:latin typeface="Calibri"/>
                <a:ea typeface="Calibri"/>
                <a:cs typeface="Calibri"/>
                <a:sym typeface="Calibri"/>
              </a:defRPr>
            </a:lvl7pPr>
            <a:lvl8pPr marL="0" lvl="7" indent="0" algn="r">
              <a:spcBef>
                <a:spcPts val="0"/>
              </a:spcBef>
              <a:buNone/>
              <a:defRPr sz="1200">
                <a:solidFill>
                  <a:schemeClr val="lt1"/>
                </a:solidFill>
                <a:latin typeface="Calibri"/>
                <a:ea typeface="Calibri"/>
                <a:cs typeface="Calibri"/>
                <a:sym typeface="Calibri"/>
              </a:defRPr>
            </a:lvl8pPr>
            <a:lvl9pPr marL="0" lvl="8" indent="0" algn="r">
              <a:spcBef>
                <a:spcPts val="0"/>
              </a:spcBef>
              <a:buNone/>
              <a:defRPr sz="1200">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4"/>
          <p:cNvPicPr preferRelativeResize="0"/>
          <p:nvPr/>
        </p:nvPicPr>
        <p:blipFill rotWithShape="1">
          <a:blip r:embed="rId13">
            <a:alphaModFix/>
          </a:blip>
          <a:srcRect/>
          <a:stretch/>
        </p:blipFill>
        <p:spPr>
          <a:xfrm>
            <a:off x="8740049" y="-36806"/>
            <a:ext cx="3451951" cy="6392502"/>
          </a:xfrm>
          <a:prstGeom prst="rect">
            <a:avLst/>
          </a:prstGeom>
          <a:noFill/>
          <a:ln>
            <a:noFill/>
          </a:ln>
        </p:spPr>
      </p:pic>
      <p:pic>
        <p:nvPicPr>
          <p:cNvPr id="11" name="Google Shape;11;p4"/>
          <p:cNvPicPr preferRelativeResize="0"/>
          <p:nvPr/>
        </p:nvPicPr>
        <p:blipFill rotWithShape="1">
          <a:blip r:embed="rId14">
            <a:alphaModFix/>
          </a:blip>
          <a:srcRect/>
          <a:stretch/>
        </p:blipFill>
        <p:spPr>
          <a:xfrm>
            <a:off x="-3512" y="1"/>
            <a:ext cx="1351638" cy="6853376"/>
          </a:xfrm>
          <a:prstGeom prst="rect">
            <a:avLst/>
          </a:prstGeom>
          <a:noFill/>
          <a:ln>
            <a:noFill/>
          </a:ln>
        </p:spPr>
      </p:pic>
      <p:sp>
        <p:nvSpPr>
          <p:cNvPr id="12" name="Google Shape;12;p4"/>
          <p:cNvSpPr txBox="1">
            <a:spLocks noGrp="1"/>
          </p:cNvSpPr>
          <p:nvPr>
            <p:ph type="title"/>
          </p:nvPr>
        </p:nvSpPr>
        <p:spPr>
          <a:xfrm>
            <a:off x="1385046" y="115144"/>
            <a:ext cx="9968753"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4"/>
          <p:cNvSpPr txBox="1">
            <a:spLocks noGrp="1"/>
          </p:cNvSpPr>
          <p:nvPr>
            <p:ph type="body" idx="1"/>
          </p:nvPr>
        </p:nvSpPr>
        <p:spPr>
          <a:xfrm>
            <a:off x="1385046" y="1711187"/>
            <a:ext cx="9968754" cy="3115711"/>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4" name="Google Shape;14;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 name="Google Shape;15;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 name="Google Shape;16;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7" name="Google Shape;17;p4"/>
          <p:cNvSpPr/>
          <p:nvPr/>
        </p:nvSpPr>
        <p:spPr>
          <a:xfrm>
            <a:off x="0" y="6356350"/>
            <a:ext cx="12192000" cy="501650"/>
          </a:xfrm>
          <a:prstGeom prst="rect">
            <a:avLst/>
          </a:prstGeom>
          <a:solidFill>
            <a:schemeClr val="accent3"/>
          </a:solidFill>
          <a:ln w="12700" cap="flat" cmpd="sng">
            <a:solidFill>
              <a:srgbClr val="A1A1A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8" name="Google Shape;18;p4"/>
          <p:cNvPicPr preferRelativeResize="0"/>
          <p:nvPr/>
        </p:nvPicPr>
        <p:blipFill rotWithShape="1">
          <a:blip r:embed="rId15">
            <a:alphaModFix/>
          </a:blip>
          <a:srcRect/>
          <a:stretch/>
        </p:blipFill>
        <p:spPr>
          <a:xfrm>
            <a:off x="303646" y="6418884"/>
            <a:ext cx="624006" cy="370854"/>
          </a:xfrm>
          <a:prstGeom prst="rect">
            <a:avLst/>
          </a:prstGeom>
          <a:noFill/>
          <a:ln>
            <a:noFill/>
          </a:ln>
        </p:spPr>
      </p:pic>
      <p:pic>
        <p:nvPicPr>
          <p:cNvPr id="19" name="Google Shape;19;p4"/>
          <p:cNvPicPr preferRelativeResize="0"/>
          <p:nvPr/>
        </p:nvPicPr>
        <p:blipFill rotWithShape="1">
          <a:blip r:embed="rId16">
            <a:alphaModFix/>
          </a:blip>
          <a:srcRect/>
          <a:stretch/>
        </p:blipFill>
        <p:spPr>
          <a:xfrm>
            <a:off x="8849565" y="6463058"/>
            <a:ext cx="2961435" cy="295275"/>
          </a:xfrm>
          <a:prstGeom prst="rect">
            <a:avLst/>
          </a:prstGeom>
          <a:noFill/>
          <a:ln>
            <a:noFill/>
          </a:ln>
        </p:spPr>
      </p:pic>
      <p:sp>
        <p:nvSpPr>
          <p:cNvPr id="20" name="Google Shape;20;p4"/>
          <p:cNvSpPr txBox="1"/>
          <p:nvPr/>
        </p:nvSpPr>
        <p:spPr>
          <a:xfrm>
            <a:off x="2309446" y="-369332"/>
            <a:ext cx="18473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21;p4"/>
          <p:cNvSpPr txBox="1"/>
          <p:nvPr/>
        </p:nvSpPr>
        <p:spPr>
          <a:xfrm>
            <a:off x="3364523" y="-398585"/>
            <a:ext cx="18473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2" name="Google Shape;22;p4" descr="A black and white image of a person's face&#10;&#10;Description automatically generated with low confidence"/>
          <p:cNvPicPr preferRelativeResize="0"/>
          <p:nvPr/>
        </p:nvPicPr>
        <p:blipFill rotWithShape="1">
          <a:blip r:embed="rId17">
            <a:alphaModFix/>
          </a:blip>
          <a:srcRect/>
          <a:stretch/>
        </p:blipFill>
        <p:spPr>
          <a:xfrm>
            <a:off x="8501882" y="6453254"/>
            <a:ext cx="238167" cy="340512"/>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8" Type="http://schemas.openxmlformats.org/officeDocument/2006/relationships/hyperlink" Target="http://arxiv.org/abs/1810.00826" TargetMode="External"/><Relationship Id="rId3" Type="http://schemas.openxmlformats.org/officeDocument/2006/relationships/hyperlink" Target="http://arxiv.org/abs/2209.09732" TargetMode="External"/><Relationship Id="rId7" Type="http://schemas.openxmlformats.org/officeDocument/2006/relationships/hyperlink" Target="http://arxiv.org/abs/1710.10903"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hyperlink" Target="https://doi.org/10.48550/arXiv.1609.02907" TargetMode="External"/><Relationship Id="rId5" Type="http://schemas.openxmlformats.org/officeDocument/2006/relationships/hyperlink" Target="https://doi.org/10.48550/arXiv.1908.10084" TargetMode="External"/><Relationship Id="rId4" Type="http://schemas.openxmlformats.org/officeDocument/2006/relationships/hyperlink" Target="http://arxiv.org/abs/1706.02216"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73"/>
        <p:cNvGrpSpPr/>
        <p:nvPr/>
      </p:nvGrpSpPr>
      <p:grpSpPr>
        <a:xfrm>
          <a:off x="0" y="0"/>
          <a:ext cx="0" cy="0"/>
          <a:chOff x="0" y="0"/>
          <a:chExt cx="0" cy="0"/>
        </a:xfrm>
      </p:grpSpPr>
      <p:pic>
        <p:nvPicPr>
          <p:cNvPr id="74" name="Google Shape;74;p1"/>
          <p:cNvPicPr preferRelativeResize="0"/>
          <p:nvPr/>
        </p:nvPicPr>
        <p:blipFill rotWithShape="1">
          <a:blip r:embed="rId3">
            <a:alphaModFix/>
          </a:blip>
          <a:srcRect/>
          <a:stretch/>
        </p:blipFill>
        <p:spPr>
          <a:xfrm>
            <a:off x="2469" y="1391"/>
            <a:ext cx="12187056" cy="6855219"/>
          </a:xfrm>
          <a:prstGeom prst="rect">
            <a:avLst/>
          </a:prstGeom>
          <a:noFill/>
          <a:ln>
            <a:noFill/>
          </a:ln>
        </p:spPr>
      </p:pic>
      <p:pic>
        <p:nvPicPr>
          <p:cNvPr id="75" name="Google Shape;75;p1"/>
          <p:cNvPicPr preferRelativeResize="0"/>
          <p:nvPr/>
        </p:nvPicPr>
        <p:blipFill rotWithShape="1">
          <a:blip r:embed="rId4">
            <a:alphaModFix/>
          </a:blip>
          <a:srcRect/>
          <a:stretch/>
        </p:blipFill>
        <p:spPr>
          <a:xfrm>
            <a:off x="2472" y="2781"/>
            <a:ext cx="12187056" cy="6855219"/>
          </a:xfrm>
          <a:prstGeom prst="rect">
            <a:avLst/>
          </a:prstGeom>
          <a:noFill/>
          <a:ln>
            <a:noFill/>
          </a:ln>
        </p:spPr>
      </p:pic>
      <p:pic>
        <p:nvPicPr>
          <p:cNvPr id="76" name="Google Shape;76;p1"/>
          <p:cNvPicPr preferRelativeResize="0"/>
          <p:nvPr/>
        </p:nvPicPr>
        <p:blipFill rotWithShape="1">
          <a:blip r:embed="rId5">
            <a:alphaModFix/>
          </a:blip>
          <a:srcRect/>
          <a:stretch/>
        </p:blipFill>
        <p:spPr>
          <a:xfrm>
            <a:off x="0" y="2781"/>
            <a:ext cx="12187056" cy="685521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g2757d09e56f_0_46"/>
          <p:cNvSpPr txBox="1">
            <a:spLocks noGrp="1"/>
          </p:cNvSpPr>
          <p:nvPr>
            <p:ph type="title"/>
          </p:nvPr>
        </p:nvSpPr>
        <p:spPr>
          <a:xfrm>
            <a:off x="1385050" y="115150"/>
            <a:ext cx="106590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u="sng"/>
              <a:t>Lessons Learned &amp; Conclusions</a:t>
            </a:r>
            <a:endParaRPr u="sng"/>
          </a:p>
        </p:txBody>
      </p:sp>
      <p:sp>
        <p:nvSpPr>
          <p:cNvPr id="147" name="Google Shape;147;g2757d09e56f_0_46"/>
          <p:cNvSpPr txBox="1">
            <a:spLocks noGrp="1"/>
          </p:cNvSpPr>
          <p:nvPr>
            <p:ph type="body" idx="1"/>
          </p:nvPr>
        </p:nvSpPr>
        <p:spPr>
          <a:xfrm>
            <a:off x="1385050" y="1355875"/>
            <a:ext cx="9913500" cy="4311900"/>
          </a:xfrm>
          <a:prstGeom prst="rect">
            <a:avLst/>
          </a:prstGeom>
          <a:noFill/>
          <a:ln>
            <a:noFill/>
          </a:ln>
        </p:spPr>
        <p:txBody>
          <a:bodyPr spcFirstLastPara="1" wrap="square" lIns="91425" tIns="45700" rIns="91425" bIns="45700" anchor="t" anchorCtr="0">
            <a:normAutofit/>
          </a:bodyPr>
          <a:lstStyle/>
          <a:p>
            <a:pPr marL="457200" lvl="0" indent="-381000" algn="l" rtl="0">
              <a:lnSpc>
                <a:spcPct val="90000"/>
              </a:lnSpc>
              <a:spcBef>
                <a:spcPts val="0"/>
              </a:spcBef>
              <a:spcAft>
                <a:spcPts val="0"/>
              </a:spcAft>
              <a:buSzPts val="2400"/>
              <a:buChar char="❖"/>
            </a:pPr>
            <a:r>
              <a:rPr lang="en-US" sz="2400" dirty="0"/>
              <a:t>Varied graph methods in literature with different strengths/weaknesses</a:t>
            </a:r>
            <a:endParaRPr sz="2400" dirty="0"/>
          </a:p>
          <a:p>
            <a:pPr marL="457200" lvl="0" indent="0" algn="l" rtl="0">
              <a:lnSpc>
                <a:spcPct val="90000"/>
              </a:lnSpc>
              <a:spcBef>
                <a:spcPts val="0"/>
              </a:spcBef>
              <a:spcAft>
                <a:spcPts val="0"/>
              </a:spcAft>
              <a:buNone/>
            </a:pPr>
            <a:endParaRPr sz="2400" dirty="0"/>
          </a:p>
          <a:p>
            <a:pPr marL="457200" lvl="0" indent="-381000" algn="l" rtl="0">
              <a:lnSpc>
                <a:spcPct val="90000"/>
              </a:lnSpc>
              <a:spcBef>
                <a:spcPts val="0"/>
              </a:spcBef>
              <a:spcAft>
                <a:spcPts val="0"/>
              </a:spcAft>
              <a:buSzPts val="2400"/>
              <a:buChar char="❖"/>
            </a:pPr>
            <a:r>
              <a:rPr lang="en-US" sz="2400" dirty="0"/>
              <a:t>Work to do with the proposed lpg2vec method</a:t>
            </a:r>
            <a:endParaRPr sz="2400" dirty="0"/>
          </a:p>
          <a:p>
            <a:pPr marL="457200" lvl="0" indent="0" algn="l" rtl="0">
              <a:lnSpc>
                <a:spcPct val="90000"/>
              </a:lnSpc>
              <a:spcBef>
                <a:spcPts val="0"/>
              </a:spcBef>
              <a:spcAft>
                <a:spcPts val="0"/>
              </a:spcAft>
              <a:buNone/>
            </a:pPr>
            <a:endParaRPr sz="2400" dirty="0"/>
          </a:p>
          <a:p>
            <a:pPr marL="457200" lvl="0" indent="-381000" algn="l" rtl="0">
              <a:lnSpc>
                <a:spcPct val="90000"/>
              </a:lnSpc>
              <a:spcBef>
                <a:spcPts val="0"/>
              </a:spcBef>
              <a:spcAft>
                <a:spcPts val="0"/>
              </a:spcAft>
              <a:buSzPts val="2400"/>
              <a:buChar char="❖"/>
            </a:pPr>
            <a:r>
              <a:rPr lang="en-US" sz="2400" dirty="0"/>
              <a:t>Certain missing features in the testing data like material ID, appearance ID inhibited the baseline implementation</a:t>
            </a:r>
            <a:endParaRPr sz="2400" dirty="0"/>
          </a:p>
          <a:p>
            <a:pPr marL="457200" lvl="0" indent="0" algn="l" rtl="0">
              <a:lnSpc>
                <a:spcPct val="90000"/>
              </a:lnSpc>
              <a:spcBef>
                <a:spcPts val="0"/>
              </a:spcBef>
              <a:spcAft>
                <a:spcPts val="0"/>
              </a:spcAft>
              <a:buNone/>
            </a:pPr>
            <a:endParaRPr sz="2400" dirty="0"/>
          </a:p>
          <a:p>
            <a:pPr marL="457200" lvl="0" indent="-381000" algn="l" rtl="0">
              <a:lnSpc>
                <a:spcPct val="90000"/>
              </a:lnSpc>
              <a:spcBef>
                <a:spcPts val="0"/>
              </a:spcBef>
              <a:spcAft>
                <a:spcPts val="0"/>
              </a:spcAft>
              <a:buSzPts val="2400"/>
              <a:buChar char="❖"/>
            </a:pPr>
            <a:r>
              <a:rPr lang="en-US" sz="2400"/>
              <a:t>Used the intuition of the proposed method to figure out the material types for each of the 156 body parts in the testing data</a:t>
            </a:r>
            <a:endParaRPr sz="2400"/>
          </a:p>
          <a:p>
            <a:pPr marL="457200" lvl="0" indent="0" algn="l" rtl="0">
              <a:lnSpc>
                <a:spcPct val="90000"/>
              </a:lnSpc>
              <a:spcBef>
                <a:spcPts val="0"/>
              </a:spcBef>
              <a:spcAft>
                <a:spcPts val="0"/>
              </a:spcAft>
              <a:buNone/>
            </a:pPr>
            <a:endParaRPr sz="2400" dirty="0"/>
          </a:p>
          <a:p>
            <a:pPr marL="457200" lvl="0" indent="-381000" algn="l" rtl="0">
              <a:lnSpc>
                <a:spcPct val="90000"/>
              </a:lnSpc>
              <a:spcBef>
                <a:spcPts val="0"/>
              </a:spcBef>
              <a:spcAft>
                <a:spcPts val="0"/>
              </a:spcAft>
              <a:buSzPts val="2400"/>
              <a:buChar char="❖"/>
            </a:pPr>
            <a:r>
              <a:rPr lang="en-US" sz="2400" dirty="0"/>
              <a:t>Hence there is no evaluation metric to validate the results </a:t>
            </a:r>
            <a:endParaRPr sz="2400" dirty="0"/>
          </a:p>
          <a:p>
            <a:pPr marL="914400" lvl="0" indent="0" algn="l" rtl="0">
              <a:lnSpc>
                <a:spcPct val="90000"/>
              </a:lnSpc>
              <a:spcBef>
                <a:spcPts val="0"/>
              </a:spcBef>
              <a:spcAft>
                <a:spcPts val="0"/>
              </a:spcAft>
              <a:buNone/>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g275aa3cac1b_0_18"/>
          <p:cNvSpPr txBox="1">
            <a:spLocks noGrp="1"/>
          </p:cNvSpPr>
          <p:nvPr>
            <p:ph type="title"/>
          </p:nvPr>
        </p:nvSpPr>
        <p:spPr>
          <a:xfrm>
            <a:off x="1385046" y="115144"/>
            <a:ext cx="99687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u="sng"/>
              <a:t>Future Research Directions</a:t>
            </a:r>
            <a:endParaRPr u="sng"/>
          </a:p>
        </p:txBody>
      </p:sp>
      <p:sp>
        <p:nvSpPr>
          <p:cNvPr id="154" name="Google Shape;154;g275aa3cac1b_0_18"/>
          <p:cNvSpPr txBox="1">
            <a:spLocks noGrp="1"/>
          </p:cNvSpPr>
          <p:nvPr>
            <p:ph type="body" idx="1"/>
          </p:nvPr>
        </p:nvSpPr>
        <p:spPr>
          <a:xfrm>
            <a:off x="1385050" y="1711171"/>
            <a:ext cx="9968700" cy="4075800"/>
          </a:xfrm>
          <a:prstGeom prst="rect">
            <a:avLst/>
          </a:prstGeom>
        </p:spPr>
        <p:txBody>
          <a:bodyPr spcFirstLastPara="1" wrap="square" lIns="91425" tIns="45700" rIns="91425" bIns="45700" anchor="t" anchorCtr="0">
            <a:normAutofit fontScale="92500" lnSpcReduction="20000"/>
          </a:bodyPr>
          <a:lstStyle/>
          <a:p>
            <a:pPr marL="457200" lvl="0" indent="-369570" algn="l" rtl="0">
              <a:spcBef>
                <a:spcPts val="1000"/>
              </a:spcBef>
              <a:spcAft>
                <a:spcPts val="0"/>
              </a:spcAft>
              <a:buSzPct val="100000"/>
              <a:buChar char="❖"/>
            </a:pPr>
            <a:r>
              <a:rPr lang="en-US" sz="2400"/>
              <a:t>As mentioned in [2], the semantic names (defined by users) played a significant role in the prediction of the materials (seen from the micro F1-score aka., accuracy score)</a:t>
            </a:r>
            <a:endParaRPr sz="2400"/>
          </a:p>
          <a:p>
            <a:pPr marL="1371600" lvl="2" indent="-369569" algn="l" rtl="0">
              <a:spcBef>
                <a:spcPts val="0"/>
              </a:spcBef>
              <a:spcAft>
                <a:spcPts val="0"/>
              </a:spcAft>
              <a:buSzPct val="100000"/>
              <a:buChar char="■"/>
            </a:pPr>
            <a:r>
              <a:rPr lang="en-US" sz="2400"/>
              <a:t>This can significantly impact the learning as noticed in the test data provided to us because an user may leave the body names and other technical information in the default way like </a:t>
            </a:r>
            <a:r>
              <a:rPr lang="en-US" sz="2400" i="1"/>
              <a:t>body1, xyz2, assembly_body23</a:t>
            </a:r>
            <a:endParaRPr sz="2400" i="1"/>
          </a:p>
          <a:p>
            <a:pPr marL="457200" lvl="0" indent="0" algn="l" rtl="0">
              <a:spcBef>
                <a:spcPts val="1000"/>
              </a:spcBef>
              <a:spcAft>
                <a:spcPts val="0"/>
              </a:spcAft>
              <a:buNone/>
            </a:pPr>
            <a:endParaRPr sz="2400"/>
          </a:p>
          <a:p>
            <a:pPr marL="457200" lvl="0" indent="-369570" algn="l" rtl="0">
              <a:spcBef>
                <a:spcPts val="1000"/>
              </a:spcBef>
              <a:spcAft>
                <a:spcPts val="0"/>
              </a:spcAft>
              <a:buSzPct val="100000"/>
              <a:buChar char="❖"/>
            </a:pPr>
            <a:r>
              <a:rPr lang="en-US" sz="2400"/>
              <a:t>One way to overcome this can be by means of the lpg2vec feature encoding method</a:t>
            </a:r>
            <a:endParaRPr sz="2400"/>
          </a:p>
          <a:p>
            <a:pPr marL="457200" lvl="0" indent="0" algn="l" rtl="0">
              <a:spcBef>
                <a:spcPts val="1000"/>
              </a:spcBef>
              <a:spcAft>
                <a:spcPts val="0"/>
              </a:spcAft>
              <a:buNone/>
            </a:pPr>
            <a:endParaRPr sz="2400"/>
          </a:p>
          <a:p>
            <a:pPr marL="457200" lvl="0" indent="-369570" algn="l" rtl="0">
              <a:spcBef>
                <a:spcPts val="1000"/>
              </a:spcBef>
              <a:spcAft>
                <a:spcPts val="0"/>
              </a:spcAft>
              <a:buSzPct val="100000"/>
              <a:buChar char="❖"/>
            </a:pPr>
            <a:r>
              <a:rPr lang="en-US" sz="2400"/>
              <a:t>Graph Clustering techniques and its feasibility in this problem</a:t>
            </a:r>
            <a:endParaRPr sz="2400"/>
          </a:p>
          <a:p>
            <a:pPr marL="0" lvl="0" indent="0" algn="l" rtl="0">
              <a:spcBef>
                <a:spcPts val="100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g27569d3787c_0_10"/>
          <p:cNvSpPr txBox="1">
            <a:spLocks noGrp="1"/>
          </p:cNvSpPr>
          <p:nvPr>
            <p:ph type="title"/>
          </p:nvPr>
        </p:nvSpPr>
        <p:spPr>
          <a:xfrm>
            <a:off x="1385046" y="115144"/>
            <a:ext cx="99687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u="sng"/>
              <a:t>References</a:t>
            </a:r>
            <a:endParaRPr u="sng"/>
          </a:p>
        </p:txBody>
      </p:sp>
      <p:sp>
        <p:nvSpPr>
          <p:cNvPr id="160" name="Google Shape;160;g27569d3787c_0_10"/>
          <p:cNvSpPr txBox="1">
            <a:spLocks noGrp="1"/>
          </p:cNvSpPr>
          <p:nvPr>
            <p:ph type="body" idx="1"/>
          </p:nvPr>
        </p:nvSpPr>
        <p:spPr>
          <a:xfrm>
            <a:off x="1453825" y="1440851"/>
            <a:ext cx="9968700" cy="4552500"/>
          </a:xfrm>
          <a:prstGeom prst="rect">
            <a:avLst/>
          </a:prstGeom>
          <a:noFill/>
          <a:ln>
            <a:noFill/>
          </a:ln>
        </p:spPr>
        <p:txBody>
          <a:bodyPr spcFirstLastPara="1" wrap="square" lIns="91425" tIns="45700" rIns="91425" bIns="45700" anchor="t" anchorCtr="0">
            <a:normAutofit fontScale="92500" lnSpcReduction="20000"/>
          </a:bodyPr>
          <a:lstStyle/>
          <a:p>
            <a:pPr marL="457200" lvl="0" indent="-310832" algn="l" rtl="0">
              <a:lnSpc>
                <a:spcPct val="90000"/>
              </a:lnSpc>
              <a:spcBef>
                <a:spcPts val="0"/>
              </a:spcBef>
              <a:spcAft>
                <a:spcPts val="0"/>
              </a:spcAft>
              <a:buSzPct val="100000"/>
              <a:buFont typeface="Times New Roman"/>
              <a:buAutoNum type="arabicPeriod"/>
            </a:pPr>
            <a:r>
              <a:rPr lang="en-US" sz="1400">
                <a:latin typeface="Times New Roman"/>
                <a:ea typeface="Times New Roman"/>
                <a:cs typeface="Times New Roman"/>
                <a:sym typeface="Times New Roman"/>
              </a:rPr>
              <a:t>Besta, Maciej, Patrick Iff, Florian Scheidl, Kazuki Osawa, Nikoli Dryden, Michal Podstawski, Tiancheng Chen, and Torsten Hoefler. 2022. “Neural Graph Databases.” arXiv. </a:t>
            </a:r>
            <a:r>
              <a:rPr lang="en-US" sz="1400" u="sng">
                <a:solidFill>
                  <a:schemeClr val="hlink"/>
                </a:solidFill>
                <a:latin typeface="Times New Roman"/>
                <a:ea typeface="Times New Roman"/>
                <a:cs typeface="Times New Roman"/>
                <a:sym typeface="Times New Roman"/>
                <a:hlinkClick r:id="rId3"/>
              </a:rPr>
              <a:t>http://arxiv.org/abs/2209.09732</a:t>
            </a:r>
            <a:r>
              <a:rPr lang="en-US"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400">
              <a:latin typeface="Times New Roman"/>
              <a:ea typeface="Times New Roman"/>
              <a:cs typeface="Times New Roman"/>
              <a:sym typeface="Times New Roman"/>
            </a:endParaRPr>
          </a:p>
          <a:p>
            <a:pPr marL="457200" lvl="0" indent="-310832" algn="l" rtl="0">
              <a:lnSpc>
                <a:spcPct val="90000"/>
              </a:lnSpc>
              <a:spcBef>
                <a:spcPts val="0"/>
              </a:spcBef>
              <a:spcAft>
                <a:spcPts val="0"/>
              </a:spcAft>
              <a:buSzPct val="100000"/>
              <a:buFont typeface="Times New Roman"/>
              <a:buAutoNum type="arabicPeriod"/>
            </a:pPr>
            <a:r>
              <a:rPr lang="en-US" sz="1400">
                <a:latin typeface="Times New Roman"/>
                <a:ea typeface="Times New Roman"/>
                <a:cs typeface="Times New Roman"/>
                <a:sym typeface="Times New Roman"/>
              </a:rPr>
              <a:t>Bian, Shijie, Daniele Grandi, Kaveh Hassani, Elliot Sadler, Bodia Borijin, Axel Fernandes, Andrew Wang, et al. 2022. “Material Prediction for Design Automation Using Graph Representation Learning.” In . American Society of Mechanical Engineers Digital Collection. https://doi.org/10.1115/DETC2022-88049.</a:t>
            </a:r>
            <a:endParaRPr sz="14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400">
              <a:latin typeface="Times New Roman"/>
              <a:ea typeface="Times New Roman"/>
              <a:cs typeface="Times New Roman"/>
              <a:sym typeface="Times New Roman"/>
            </a:endParaRPr>
          </a:p>
          <a:p>
            <a:pPr marL="457200" lvl="0" indent="-310832" algn="l" rtl="0">
              <a:lnSpc>
                <a:spcPct val="90000"/>
              </a:lnSpc>
              <a:spcBef>
                <a:spcPts val="0"/>
              </a:spcBef>
              <a:spcAft>
                <a:spcPts val="0"/>
              </a:spcAft>
              <a:buSzPct val="100000"/>
              <a:buFont typeface="Times New Roman"/>
              <a:buAutoNum type="arabicPeriod"/>
            </a:pPr>
            <a:r>
              <a:rPr lang="en-US" sz="1400">
                <a:latin typeface="Times New Roman"/>
                <a:ea typeface="Times New Roman"/>
                <a:cs typeface="Times New Roman"/>
                <a:sym typeface="Times New Roman"/>
              </a:rPr>
              <a:t>Hamilton, William L., Rex Ying, and Jure Leskovec. 2018. “Inductive Representation Learning on Large Graphs.” arXiv. </a:t>
            </a:r>
            <a:r>
              <a:rPr lang="en-US" sz="1400" u="sng">
                <a:solidFill>
                  <a:schemeClr val="hlink"/>
                </a:solidFill>
                <a:latin typeface="Times New Roman"/>
                <a:ea typeface="Times New Roman"/>
                <a:cs typeface="Times New Roman"/>
                <a:sym typeface="Times New Roman"/>
                <a:hlinkClick r:id="rId4"/>
              </a:rPr>
              <a:t>http://arxiv.org/abs/1706.02216</a:t>
            </a:r>
            <a:r>
              <a:rPr lang="en-US"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400">
              <a:latin typeface="Times New Roman"/>
              <a:ea typeface="Times New Roman"/>
              <a:cs typeface="Times New Roman"/>
              <a:sym typeface="Times New Roman"/>
            </a:endParaRPr>
          </a:p>
          <a:p>
            <a:pPr marL="457200" lvl="0" indent="-310832" algn="l" rtl="0">
              <a:lnSpc>
                <a:spcPct val="90000"/>
              </a:lnSpc>
              <a:spcBef>
                <a:spcPts val="0"/>
              </a:spcBef>
              <a:spcAft>
                <a:spcPts val="0"/>
              </a:spcAft>
              <a:buSzPct val="100000"/>
              <a:buFont typeface="Times New Roman"/>
              <a:buAutoNum type="arabicPeriod"/>
            </a:pPr>
            <a:r>
              <a:rPr lang="en-US" sz="1400">
                <a:latin typeface="Times New Roman"/>
                <a:ea typeface="Times New Roman"/>
                <a:cs typeface="Times New Roman"/>
                <a:sym typeface="Times New Roman"/>
              </a:rPr>
              <a:t>“TechNet: Technology Semantic Network Based on Patent Data - ScienceDirect.” n.d. Accessed August 20, 2023. https://www.sciencedirect.com/science/article/pii/S0957417419307122.</a:t>
            </a:r>
            <a:endParaRPr sz="14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400">
              <a:latin typeface="Times New Roman"/>
              <a:ea typeface="Times New Roman"/>
              <a:cs typeface="Times New Roman"/>
              <a:sym typeface="Times New Roman"/>
            </a:endParaRPr>
          </a:p>
          <a:p>
            <a:pPr marL="457200" lvl="0" indent="-310832" algn="l" rtl="0">
              <a:lnSpc>
                <a:spcPct val="90000"/>
              </a:lnSpc>
              <a:spcBef>
                <a:spcPts val="0"/>
              </a:spcBef>
              <a:spcAft>
                <a:spcPts val="0"/>
              </a:spcAft>
              <a:buSzPct val="100000"/>
              <a:buFont typeface="Times New Roman"/>
              <a:buAutoNum type="arabicPeriod"/>
            </a:pPr>
            <a:r>
              <a:rPr lang="en-US" sz="1400">
                <a:latin typeface="Times New Roman"/>
                <a:ea typeface="Times New Roman"/>
                <a:cs typeface="Times New Roman"/>
                <a:sym typeface="Times New Roman"/>
              </a:rPr>
              <a:t>Reimers, Nils, and Iryna Gurevych. 2019. “Sentence-BERT: Sentence Embeddings Using Siamese BERT-Networks.” arXiv. </a:t>
            </a:r>
            <a:r>
              <a:rPr lang="en-US" sz="1400" u="sng">
                <a:solidFill>
                  <a:schemeClr val="hlink"/>
                </a:solidFill>
                <a:latin typeface="Times New Roman"/>
                <a:ea typeface="Times New Roman"/>
                <a:cs typeface="Times New Roman"/>
                <a:sym typeface="Times New Roman"/>
                <a:hlinkClick r:id="rId5"/>
              </a:rPr>
              <a:t>https://doi.org/10.48550/arXiv.1908.10084</a:t>
            </a:r>
            <a:r>
              <a:rPr lang="en-US"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400">
              <a:latin typeface="Times New Roman"/>
              <a:ea typeface="Times New Roman"/>
              <a:cs typeface="Times New Roman"/>
              <a:sym typeface="Times New Roman"/>
            </a:endParaRPr>
          </a:p>
          <a:p>
            <a:pPr marL="457200" lvl="0" indent="-310832" algn="l" rtl="0">
              <a:lnSpc>
                <a:spcPct val="90000"/>
              </a:lnSpc>
              <a:spcBef>
                <a:spcPts val="0"/>
              </a:spcBef>
              <a:spcAft>
                <a:spcPts val="0"/>
              </a:spcAft>
              <a:buSzPct val="100000"/>
              <a:buFont typeface="Times New Roman"/>
              <a:buAutoNum type="arabicPeriod"/>
            </a:pPr>
            <a:r>
              <a:rPr lang="en-US" sz="1400">
                <a:latin typeface="Times New Roman"/>
                <a:ea typeface="Times New Roman"/>
                <a:cs typeface="Times New Roman"/>
                <a:sym typeface="Times New Roman"/>
              </a:rPr>
              <a:t>Kipf, Thomas N., and Max Welling. 2017. “Semi-Supervised Classification with Graph Convolutional Networks.” arXiv. </a:t>
            </a:r>
            <a:r>
              <a:rPr lang="en-US" sz="1400" u="sng">
                <a:solidFill>
                  <a:schemeClr val="hlink"/>
                </a:solidFill>
                <a:latin typeface="Times New Roman"/>
                <a:ea typeface="Times New Roman"/>
                <a:cs typeface="Times New Roman"/>
                <a:sym typeface="Times New Roman"/>
                <a:hlinkClick r:id="rId6"/>
              </a:rPr>
              <a:t>https://doi.org/10.48550/arXiv.1609.02907</a:t>
            </a:r>
            <a:r>
              <a:rPr lang="en-US"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400">
              <a:latin typeface="Times New Roman"/>
              <a:ea typeface="Times New Roman"/>
              <a:cs typeface="Times New Roman"/>
              <a:sym typeface="Times New Roman"/>
            </a:endParaRPr>
          </a:p>
          <a:p>
            <a:pPr marL="457200" lvl="0" indent="-310832" algn="l" rtl="0">
              <a:lnSpc>
                <a:spcPct val="90000"/>
              </a:lnSpc>
              <a:spcBef>
                <a:spcPts val="0"/>
              </a:spcBef>
              <a:spcAft>
                <a:spcPts val="0"/>
              </a:spcAft>
              <a:buSzPct val="100000"/>
              <a:buFont typeface="Times New Roman"/>
              <a:buAutoNum type="arabicPeriod"/>
            </a:pPr>
            <a:r>
              <a:rPr lang="en-US" sz="1400">
                <a:latin typeface="Times New Roman"/>
                <a:ea typeface="Times New Roman"/>
                <a:cs typeface="Times New Roman"/>
                <a:sym typeface="Times New Roman"/>
              </a:rPr>
              <a:t>Veličković, Petar, Guillem Cucurull, Arantxa Casanova, Adriana Romero, Pietro Liò, and Yoshua Bengio. 2018. “Graph Attention Networks.” arXiv. </a:t>
            </a:r>
            <a:r>
              <a:rPr lang="en-US" sz="1400" u="sng">
                <a:solidFill>
                  <a:schemeClr val="hlink"/>
                </a:solidFill>
                <a:latin typeface="Times New Roman"/>
                <a:ea typeface="Times New Roman"/>
                <a:cs typeface="Times New Roman"/>
                <a:sym typeface="Times New Roman"/>
                <a:hlinkClick r:id="rId7"/>
              </a:rPr>
              <a:t>http://arxiv.org/abs/1710.10903</a:t>
            </a:r>
            <a:r>
              <a:rPr lang="en-US"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400">
              <a:latin typeface="Times New Roman"/>
              <a:ea typeface="Times New Roman"/>
              <a:cs typeface="Times New Roman"/>
              <a:sym typeface="Times New Roman"/>
            </a:endParaRPr>
          </a:p>
          <a:p>
            <a:pPr marL="457200" lvl="0" indent="-310832" algn="l" rtl="0">
              <a:lnSpc>
                <a:spcPct val="90000"/>
              </a:lnSpc>
              <a:spcBef>
                <a:spcPts val="0"/>
              </a:spcBef>
              <a:spcAft>
                <a:spcPts val="0"/>
              </a:spcAft>
              <a:buSzPct val="100000"/>
              <a:buFont typeface="Times New Roman"/>
              <a:buAutoNum type="arabicPeriod"/>
            </a:pPr>
            <a:r>
              <a:rPr lang="en-US" sz="1400">
                <a:latin typeface="Times New Roman"/>
                <a:ea typeface="Times New Roman"/>
                <a:cs typeface="Times New Roman"/>
                <a:sym typeface="Times New Roman"/>
              </a:rPr>
              <a:t>Xu, Keyulu, Weihua Hu, Jure Leskovec, and Stefanie Jegelka. 2019. “How Powerful Are Graph Neural Networks?” arXiv. </a:t>
            </a:r>
            <a:r>
              <a:rPr lang="en-US" sz="1400" u="sng">
                <a:solidFill>
                  <a:schemeClr val="hlink"/>
                </a:solidFill>
                <a:latin typeface="Times New Roman"/>
                <a:ea typeface="Times New Roman"/>
                <a:cs typeface="Times New Roman"/>
                <a:sym typeface="Times New Roman"/>
                <a:hlinkClick r:id="rId8"/>
              </a:rPr>
              <a:t>http://arxiv.org/abs/1810.00826</a:t>
            </a:r>
            <a:r>
              <a:rPr lang="en-US" sz="1400">
                <a:latin typeface="Times New Roman"/>
                <a:ea typeface="Times New Roman"/>
                <a:cs typeface="Times New Roman"/>
                <a:sym typeface="Times New Roman"/>
              </a:rPr>
              <a:t>.</a:t>
            </a:r>
            <a:endParaRPr sz="14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400">
              <a:latin typeface="Times New Roman"/>
              <a:ea typeface="Times New Roman"/>
              <a:cs typeface="Times New Roman"/>
              <a:sym typeface="Times New Roman"/>
            </a:endParaRPr>
          </a:p>
          <a:p>
            <a:pPr marL="457200" lvl="0" indent="-310832" algn="l" rtl="0">
              <a:lnSpc>
                <a:spcPct val="135000"/>
              </a:lnSpc>
              <a:spcBef>
                <a:spcPts val="0"/>
              </a:spcBef>
              <a:spcAft>
                <a:spcPts val="0"/>
              </a:spcAft>
              <a:buSzPct val="100000"/>
              <a:buFont typeface="Times New Roman"/>
              <a:buAutoNum type="arabicPeriod"/>
            </a:pPr>
            <a:r>
              <a:rPr lang="en-US" sz="1400">
                <a:latin typeface="Times New Roman"/>
                <a:ea typeface="Times New Roman"/>
                <a:cs typeface="Times New Roman"/>
                <a:sym typeface="Times New Roman"/>
              </a:rPr>
              <a:t>Weisfeiler, B Yu, and A A Leman. n.d. “THE REDUCTION OF A GRAPH TO CANONICAL FORM AND THE ALGEBRA WHICH APPEARS THEREIN.”</a:t>
            </a:r>
            <a:endParaRPr sz="14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400">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1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g2757d09e56f_0_33"/>
          <p:cNvSpPr txBox="1">
            <a:spLocks noGrp="1"/>
          </p:cNvSpPr>
          <p:nvPr>
            <p:ph type="subTitle" idx="1"/>
          </p:nvPr>
        </p:nvSpPr>
        <p:spPr>
          <a:xfrm>
            <a:off x="1679396" y="2907648"/>
            <a:ext cx="9723600" cy="2245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Team Aggies</a:t>
            </a:r>
            <a:endParaRPr/>
          </a:p>
          <a:p>
            <a:pPr marL="0" lvl="0" indent="0" algn="ctr" rtl="0">
              <a:lnSpc>
                <a:spcPct val="90000"/>
              </a:lnSpc>
              <a:spcBef>
                <a:spcPts val="1000"/>
              </a:spcBef>
              <a:spcAft>
                <a:spcPts val="0"/>
              </a:spcAft>
              <a:buClr>
                <a:schemeClr val="dk1"/>
              </a:buClr>
              <a:buSzPts val="2400"/>
              <a:buNone/>
            </a:pPr>
            <a:r>
              <a:rPr lang="en-US"/>
              <a:t>Texas A&amp;M University </a:t>
            </a:r>
            <a:endParaRPr/>
          </a:p>
          <a:p>
            <a:pPr marL="0" lvl="0" indent="0" algn="ctr" rtl="0">
              <a:lnSpc>
                <a:spcPct val="90000"/>
              </a:lnSpc>
              <a:spcBef>
                <a:spcPts val="1000"/>
              </a:spcBef>
              <a:spcAft>
                <a:spcPts val="0"/>
              </a:spcAft>
              <a:buClr>
                <a:schemeClr val="dk1"/>
              </a:buClr>
              <a:buSzPts val="2400"/>
              <a:buNone/>
            </a:pPr>
            <a:endParaRPr/>
          </a:p>
          <a:p>
            <a:pPr marL="0" lvl="0" indent="0" algn="ctr" rtl="0">
              <a:lnSpc>
                <a:spcPct val="90000"/>
              </a:lnSpc>
              <a:spcBef>
                <a:spcPts val="1000"/>
              </a:spcBef>
              <a:spcAft>
                <a:spcPts val="0"/>
              </a:spcAft>
              <a:buClr>
                <a:schemeClr val="dk1"/>
              </a:buClr>
              <a:buSzPts val="2400"/>
              <a:buNone/>
            </a:pPr>
            <a:r>
              <a:rPr lang="en-US" i="1"/>
              <a:t>Pradeep Bharathi &amp; Marshall Allen</a:t>
            </a:r>
            <a:endParaRPr/>
          </a:p>
        </p:txBody>
      </p:sp>
      <p:sp>
        <p:nvSpPr>
          <p:cNvPr id="166" name="Google Shape;166;g2757d09e56f_0_33"/>
          <p:cNvSpPr txBox="1">
            <a:spLocks noGrp="1"/>
          </p:cNvSpPr>
          <p:nvPr>
            <p:ph type="title"/>
          </p:nvPr>
        </p:nvSpPr>
        <p:spPr>
          <a:xfrm>
            <a:off x="1556844" y="33973"/>
            <a:ext cx="9968700" cy="32805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Times New Roman"/>
              <a:buNone/>
            </a:pPr>
            <a:br>
              <a:rPr lang="en-US" b="1" u="sng">
                <a:latin typeface="Times New Roman"/>
                <a:ea typeface="Times New Roman"/>
                <a:cs typeface="Times New Roman"/>
                <a:sym typeface="Times New Roman"/>
              </a:rPr>
            </a:br>
            <a:r>
              <a:rPr lang="en-US" b="1" u="sng">
                <a:latin typeface="Times New Roman"/>
                <a:ea typeface="Times New Roman"/>
                <a:cs typeface="Times New Roman"/>
                <a:sym typeface="Times New Roman"/>
              </a:rPr>
              <a:t>Thank You</a:t>
            </a:r>
            <a:endParaRPr/>
          </a:p>
        </p:txBody>
      </p:sp>
      <p:pic>
        <p:nvPicPr>
          <p:cNvPr id="167" name="Google Shape;167;g2757d09e56f_0_33" descr="Downloads | University Brand Guide | Texas A&amp;M University"/>
          <p:cNvPicPr preferRelativeResize="0"/>
          <p:nvPr/>
        </p:nvPicPr>
        <p:blipFill rotWithShape="1">
          <a:blip r:embed="rId3">
            <a:alphaModFix/>
          </a:blip>
          <a:srcRect/>
          <a:stretch/>
        </p:blipFill>
        <p:spPr>
          <a:xfrm>
            <a:off x="4444087" y="3314484"/>
            <a:ext cx="695633" cy="55650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2"/>
          <p:cNvSpPr txBox="1">
            <a:spLocks noGrp="1"/>
          </p:cNvSpPr>
          <p:nvPr>
            <p:ph type="subTitle" idx="1"/>
          </p:nvPr>
        </p:nvSpPr>
        <p:spPr>
          <a:xfrm>
            <a:off x="1797421" y="3821373"/>
            <a:ext cx="9723525" cy="224513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Team Aggies</a:t>
            </a:r>
            <a:endParaRPr/>
          </a:p>
          <a:p>
            <a:pPr marL="0" lvl="0" indent="0" algn="ctr" rtl="0">
              <a:lnSpc>
                <a:spcPct val="90000"/>
              </a:lnSpc>
              <a:spcBef>
                <a:spcPts val="1000"/>
              </a:spcBef>
              <a:spcAft>
                <a:spcPts val="0"/>
              </a:spcAft>
              <a:buClr>
                <a:schemeClr val="dk1"/>
              </a:buClr>
              <a:buSzPts val="2400"/>
              <a:buNone/>
            </a:pPr>
            <a:r>
              <a:rPr lang="en-US"/>
              <a:t>Texas A&amp;M University </a:t>
            </a:r>
            <a:endParaRPr/>
          </a:p>
          <a:p>
            <a:pPr marL="0" lvl="0" indent="0" algn="ctr" rtl="0">
              <a:lnSpc>
                <a:spcPct val="90000"/>
              </a:lnSpc>
              <a:spcBef>
                <a:spcPts val="1000"/>
              </a:spcBef>
              <a:spcAft>
                <a:spcPts val="0"/>
              </a:spcAft>
              <a:buClr>
                <a:schemeClr val="dk1"/>
              </a:buClr>
              <a:buSzPts val="2400"/>
              <a:buNone/>
            </a:pPr>
            <a:endParaRPr/>
          </a:p>
          <a:p>
            <a:pPr marL="0" lvl="0" indent="0" algn="ctr" rtl="0">
              <a:lnSpc>
                <a:spcPct val="90000"/>
              </a:lnSpc>
              <a:spcBef>
                <a:spcPts val="1000"/>
              </a:spcBef>
              <a:spcAft>
                <a:spcPts val="0"/>
              </a:spcAft>
              <a:buClr>
                <a:schemeClr val="dk1"/>
              </a:buClr>
              <a:buSzPts val="2400"/>
              <a:buNone/>
            </a:pPr>
            <a:r>
              <a:rPr lang="en-US" i="1"/>
              <a:t>Pradeep Bharathi &amp; Marshall Allen</a:t>
            </a:r>
            <a:endParaRPr/>
          </a:p>
        </p:txBody>
      </p:sp>
      <p:sp>
        <p:nvSpPr>
          <p:cNvPr id="82" name="Google Shape;82;p2"/>
          <p:cNvSpPr txBox="1">
            <a:spLocks noGrp="1"/>
          </p:cNvSpPr>
          <p:nvPr>
            <p:ph type="title"/>
          </p:nvPr>
        </p:nvSpPr>
        <p:spPr>
          <a:xfrm>
            <a:off x="1552194" y="540773"/>
            <a:ext cx="9968753" cy="328059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Times New Roman"/>
              <a:buNone/>
            </a:pPr>
            <a:br>
              <a:rPr lang="en-US" b="1" u="sng">
                <a:latin typeface="Times New Roman"/>
                <a:ea typeface="Times New Roman"/>
                <a:cs typeface="Times New Roman"/>
                <a:sym typeface="Times New Roman"/>
              </a:rPr>
            </a:br>
            <a:r>
              <a:rPr lang="en-US" b="1" u="sng">
                <a:latin typeface="Times New Roman"/>
                <a:ea typeface="Times New Roman"/>
                <a:cs typeface="Times New Roman"/>
                <a:sym typeface="Times New Roman"/>
              </a:rPr>
              <a:t>Automating Material Selection for Product Design</a:t>
            </a:r>
            <a:endParaRPr/>
          </a:p>
        </p:txBody>
      </p:sp>
      <p:pic>
        <p:nvPicPr>
          <p:cNvPr id="83" name="Google Shape;83;p2" descr="Downloads | University Brand Guide | Texas A&amp;M University"/>
          <p:cNvPicPr preferRelativeResize="0"/>
          <p:nvPr/>
        </p:nvPicPr>
        <p:blipFill rotWithShape="1">
          <a:blip r:embed="rId3">
            <a:alphaModFix/>
          </a:blip>
          <a:srcRect/>
          <a:stretch/>
        </p:blipFill>
        <p:spPr>
          <a:xfrm>
            <a:off x="4719212" y="4218409"/>
            <a:ext cx="695633" cy="55650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g2757d09e56f_0_41"/>
          <p:cNvSpPr txBox="1">
            <a:spLocks noGrp="1"/>
          </p:cNvSpPr>
          <p:nvPr>
            <p:ph type="title"/>
          </p:nvPr>
        </p:nvSpPr>
        <p:spPr>
          <a:xfrm>
            <a:off x="1385046" y="115144"/>
            <a:ext cx="99687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u="sng"/>
              <a:t>Introduction</a:t>
            </a:r>
            <a:endParaRPr u="sng"/>
          </a:p>
        </p:txBody>
      </p:sp>
      <p:pic>
        <p:nvPicPr>
          <p:cNvPr id="89" name="Google Shape;89;g2757d09e56f_0_41"/>
          <p:cNvPicPr preferRelativeResize="0"/>
          <p:nvPr/>
        </p:nvPicPr>
        <p:blipFill>
          <a:blip r:embed="rId3">
            <a:alphaModFix/>
          </a:blip>
          <a:stretch>
            <a:fillRect/>
          </a:stretch>
        </p:blipFill>
        <p:spPr>
          <a:xfrm>
            <a:off x="2790350" y="1440848"/>
            <a:ext cx="2286000" cy="2514600"/>
          </a:xfrm>
          <a:prstGeom prst="rect">
            <a:avLst/>
          </a:prstGeom>
          <a:noFill/>
          <a:ln>
            <a:noFill/>
          </a:ln>
        </p:spPr>
      </p:pic>
      <p:pic>
        <p:nvPicPr>
          <p:cNvPr id="90" name="Google Shape;90;g2757d09e56f_0_41"/>
          <p:cNvPicPr preferRelativeResize="0"/>
          <p:nvPr/>
        </p:nvPicPr>
        <p:blipFill>
          <a:blip r:embed="rId4">
            <a:alphaModFix/>
          </a:blip>
          <a:stretch>
            <a:fillRect/>
          </a:stretch>
        </p:blipFill>
        <p:spPr>
          <a:xfrm>
            <a:off x="7502425" y="1440850"/>
            <a:ext cx="2286000" cy="2636626"/>
          </a:xfrm>
          <a:prstGeom prst="rect">
            <a:avLst/>
          </a:prstGeom>
          <a:noFill/>
          <a:ln>
            <a:noFill/>
          </a:ln>
        </p:spPr>
      </p:pic>
      <p:sp>
        <p:nvSpPr>
          <p:cNvPr id="91" name="Google Shape;91;g2757d09e56f_0_41"/>
          <p:cNvSpPr txBox="1"/>
          <p:nvPr/>
        </p:nvSpPr>
        <p:spPr>
          <a:xfrm>
            <a:off x="2024000" y="4175725"/>
            <a:ext cx="3979200" cy="17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i="1">
                <a:latin typeface="Calibri"/>
                <a:ea typeface="Calibri"/>
                <a:cs typeface="Calibri"/>
                <a:sym typeface="Calibri"/>
              </a:rPr>
              <a:t>Marshall Allen</a:t>
            </a:r>
            <a:endParaRPr i="1">
              <a:latin typeface="Calibri"/>
              <a:ea typeface="Calibri"/>
              <a:cs typeface="Calibri"/>
              <a:sym typeface="Calibri"/>
            </a:endParaRPr>
          </a:p>
          <a:p>
            <a:pPr marL="0" lvl="0" indent="0" algn="ctr" rtl="0">
              <a:spcBef>
                <a:spcPts val="0"/>
              </a:spcBef>
              <a:spcAft>
                <a:spcPts val="0"/>
              </a:spcAft>
              <a:buNone/>
            </a:pPr>
            <a:r>
              <a:rPr lang="en-US">
                <a:latin typeface="Calibri"/>
                <a:ea typeface="Calibri"/>
                <a:cs typeface="Calibri"/>
                <a:sym typeface="Calibri"/>
              </a:rPr>
              <a:t>PhD Student in Mechanical Engineering</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ctr" rtl="0">
              <a:spcBef>
                <a:spcPts val="0"/>
              </a:spcBef>
              <a:spcAft>
                <a:spcPts val="0"/>
              </a:spcAft>
              <a:buNone/>
            </a:pPr>
            <a:r>
              <a:rPr lang="en-US">
                <a:latin typeface="Calibri"/>
                <a:ea typeface="Calibri"/>
                <a:cs typeface="Calibri"/>
                <a:sym typeface="Calibri"/>
              </a:rPr>
              <a:t>Design  Systems Laboratory</a:t>
            </a:r>
            <a:endParaRPr>
              <a:latin typeface="Calibri"/>
              <a:ea typeface="Calibri"/>
              <a:cs typeface="Calibri"/>
              <a:sym typeface="Calibri"/>
            </a:endParaRPr>
          </a:p>
          <a:p>
            <a:pPr marL="0" lvl="0" indent="0" algn="ctr" rtl="0">
              <a:spcBef>
                <a:spcPts val="0"/>
              </a:spcBef>
              <a:spcAft>
                <a:spcPts val="0"/>
              </a:spcAft>
              <a:buNone/>
            </a:pPr>
            <a:r>
              <a:rPr lang="en-US">
                <a:latin typeface="Calibri"/>
                <a:ea typeface="Calibri"/>
                <a:cs typeface="Calibri"/>
                <a:sym typeface="Calibri"/>
              </a:rPr>
              <a:t>PI: Richard Malak</a:t>
            </a:r>
            <a:endParaRPr>
              <a:latin typeface="Calibri"/>
              <a:ea typeface="Calibri"/>
              <a:cs typeface="Calibri"/>
              <a:sym typeface="Calibri"/>
            </a:endParaRPr>
          </a:p>
          <a:p>
            <a:pPr marL="0" lvl="0" indent="0" algn="ctr" rtl="0">
              <a:spcBef>
                <a:spcPts val="0"/>
              </a:spcBef>
              <a:spcAft>
                <a:spcPts val="0"/>
              </a:spcAft>
              <a:buNone/>
            </a:pPr>
            <a:endParaRPr>
              <a:latin typeface="Calibri"/>
              <a:ea typeface="Calibri"/>
              <a:cs typeface="Calibri"/>
              <a:sym typeface="Calibri"/>
            </a:endParaRPr>
          </a:p>
          <a:p>
            <a:pPr marL="0" lvl="0" indent="0" algn="ctr" rtl="0">
              <a:spcBef>
                <a:spcPts val="0"/>
              </a:spcBef>
              <a:spcAft>
                <a:spcPts val="0"/>
              </a:spcAft>
              <a:buNone/>
            </a:pPr>
            <a:r>
              <a:rPr lang="en-US" b="1" i="1">
                <a:latin typeface="Calibri"/>
                <a:ea typeface="Calibri"/>
                <a:cs typeface="Calibri"/>
                <a:sym typeface="Calibri"/>
              </a:rPr>
              <a:t>Research focus:</a:t>
            </a:r>
            <a:r>
              <a:rPr lang="en-US">
                <a:latin typeface="Calibri"/>
                <a:ea typeface="Calibri"/>
                <a:cs typeface="Calibri"/>
                <a:sym typeface="Calibri"/>
              </a:rPr>
              <a:t> Materials Design, Design Methodology, Additive Manufacturing</a:t>
            </a:r>
            <a:endParaRPr>
              <a:latin typeface="Calibri"/>
              <a:ea typeface="Calibri"/>
              <a:cs typeface="Calibri"/>
              <a:sym typeface="Calibri"/>
            </a:endParaRPr>
          </a:p>
        </p:txBody>
      </p:sp>
      <p:sp>
        <p:nvSpPr>
          <p:cNvPr id="92" name="Google Shape;92;g2757d09e56f_0_41"/>
          <p:cNvSpPr txBox="1"/>
          <p:nvPr/>
        </p:nvSpPr>
        <p:spPr>
          <a:xfrm>
            <a:off x="6748400" y="4251925"/>
            <a:ext cx="3979200" cy="179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i="1">
                <a:latin typeface="Calibri"/>
                <a:ea typeface="Calibri"/>
                <a:cs typeface="Calibri"/>
                <a:sym typeface="Calibri"/>
              </a:rPr>
              <a:t>Pradeep Bharathi</a:t>
            </a:r>
            <a:endParaRPr>
              <a:latin typeface="Calibri"/>
              <a:ea typeface="Calibri"/>
              <a:cs typeface="Calibri"/>
              <a:sym typeface="Calibri"/>
            </a:endParaRPr>
          </a:p>
          <a:p>
            <a:pPr marL="0" lvl="0" indent="0" algn="ctr" rtl="0">
              <a:spcBef>
                <a:spcPts val="0"/>
              </a:spcBef>
              <a:spcAft>
                <a:spcPts val="0"/>
              </a:spcAft>
              <a:buNone/>
            </a:pPr>
            <a:r>
              <a:rPr lang="en-US">
                <a:latin typeface="Calibri"/>
                <a:ea typeface="Calibri"/>
                <a:cs typeface="Calibri"/>
                <a:sym typeface="Calibri"/>
              </a:rPr>
              <a:t>Master of Science Candidate in ME</a:t>
            </a:r>
            <a:endParaRPr>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lvl="0" indent="0" algn="ctr" rtl="0">
              <a:spcBef>
                <a:spcPts val="0"/>
              </a:spcBef>
              <a:spcAft>
                <a:spcPts val="0"/>
              </a:spcAft>
              <a:buNone/>
            </a:pPr>
            <a:r>
              <a:rPr lang="en-US">
                <a:latin typeface="Calibri"/>
                <a:ea typeface="Calibri"/>
                <a:cs typeface="Calibri"/>
                <a:sym typeface="Calibri"/>
              </a:rPr>
              <a:t>Design  Systems Laboratory</a:t>
            </a:r>
            <a:endParaRPr>
              <a:latin typeface="Calibri"/>
              <a:ea typeface="Calibri"/>
              <a:cs typeface="Calibri"/>
              <a:sym typeface="Calibri"/>
            </a:endParaRPr>
          </a:p>
          <a:p>
            <a:pPr marL="0" lvl="0" indent="0" algn="ctr" rtl="0">
              <a:spcBef>
                <a:spcPts val="0"/>
              </a:spcBef>
              <a:spcAft>
                <a:spcPts val="0"/>
              </a:spcAft>
              <a:buNone/>
            </a:pPr>
            <a:r>
              <a:rPr lang="en-US">
                <a:latin typeface="Calibri"/>
                <a:ea typeface="Calibri"/>
                <a:cs typeface="Calibri"/>
                <a:sym typeface="Calibri"/>
              </a:rPr>
              <a:t>PI: Richard Malak</a:t>
            </a:r>
            <a:endParaRPr>
              <a:latin typeface="Calibri"/>
              <a:ea typeface="Calibri"/>
              <a:cs typeface="Calibri"/>
              <a:sym typeface="Calibri"/>
            </a:endParaRPr>
          </a:p>
          <a:p>
            <a:pPr marL="0" lvl="0" indent="0" algn="ctr" rtl="0">
              <a:spcBef>
                <a:spcPts val="0"/>
              </a:spcBef>
              <a:spcAft>
                <a:spcPts val="0"/>
              </a:spcAft>
              <a:buNone/>
            </a:pPr>
            <a:endParaRPr>
              <a:latin typeface="Calibri"/>
              <a:ea typeface="Calibri"/>
              <a:cs typeface="Calibri"/>
              <a:sym typeface="Calibri"/>
            </a:endParaRPr>
          </a:p>
          <a:p>
            <a:pPr marL="0" lvl="0" indent="0" algn="ctr" rtl="0">
              <a:spcBef>
                <a:spcPts val="0"/>
              </a:spcBef>
              <a:spcAft>
                <a:spcPts val="0"/>
              </a:spcAft>
              <a:buNone/>
            </a:pPr>
            <a:r>
              <a:rPr lang="en-US" b="1" i="1">
                <a:latin typeface="Calibri"/>
                <a:ea typeface="Calibri"/>
                <a:cs typeface="Calibri"/>
                <a:sym typeface="Calibri"/>
              </a:rPr>
              <a:t>Research focus:</a:t>
            </a:r>
            <a:r>
              <a:rPr lang="en-US">
                <a:latin typeface="Calibri"/>
                <a:ea typeface="Calibri"/>
                <a:cs typeface="Calibri"/>
                <a:sym typeface="Calibri"/>
              </a:rPr>
              <a:t> ML methods in Materials Design and applications in FGMs</a:t>
            </a:r>
            <a:endParaRPr>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g2757d09e56f_0_18"/>
          <p:cNvSpPr txBox="1">
            <a:spLocks noGrp="1"/>
          </p:cNvSpPr>
          <p:nvPr>
            <p:ph type="title"/>
          </p:nvPr>
        </p:nvSpPr>
        <p:spPr>
          <a:xfrm>
            <a:off x="1385046" y="115144"/>
            <a:ext cx="99687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u="sng"/>
              <a:t>Baseline / Reference work</a:t>
            </a:r>
            <a:endParaRPr u="sng"/>
          </a:p>
        </p:txBody>
      </p:sp>
      <p:sp>
        <p:nvSpPr>
          <p:cNvPr id="98" name="Google Shape;98;g2757d09e56f_0_18"/>
          <p:cNvSpPr txBox="1">
            <a:spLocks noGrp="1"/>
          </p:cNvSpPr>
          <p:nvPr>
            <p:ph type="body" idx="1"/>
          </p:nvPr>
        </p:nvSpPr>
        <p:spPr>
          <a:xfrm>
            <a:off x="2308625" y="1188850"/>
            <a:ext cx="8528700" cy="4814400"/>
          </a:xfrm>
          <a:prstGeom prst="rect">
            <a:avLst/>
          </a:prstGeom>
          <a:noFill/>
          <a:ln>
            <a:noFill/>
          </a:ln>
        </p:spPr>
        <p:txBody>
          <a:bodyPr spcFirstLastPara="1" wrap="square" lIns="91425" tIns="45700" rIns="91425" bIns="45700" anchor="t" anchorCtr="0">
            <a:normAutofit lnSpcReduction="10000"/>
          </a:bodyPr>
          <a:lstStyle/>
          <a:p>
            <a:pPr marL="457200" lvl="0" indent="-342900" algn="l" rtl="0">
              <a:lnSpc>
                <a:spcPct val="90000"/>
              </a:lnSpc>
              <a:spcBef>
                <a:spcPts val="0"/>
              </a:spcBef>
              <a:spcAft>
                <a:spcPts val="0"/>
              </a:spcAft>
              <a:buSzPts val="1800"/>
              <a:buChar char="❖"/>
            </a:pPr>
            <a:r>
              <a:rPr lang="en-US"/>
              <a:t>As a starting point, we intended to use the original work by Daniele Grandi [2] as a baseline with </a:t>
            </a:r>
            <a:endParaRPr/>
          </a:p>
          <a:p>
            <a:pPr marL="1371600" lvl="2" indent="-342900" algn="l" rtl="0">
              <a:lnSpc>
                <a:spcPct val="90000"/>
              </a:lnSpc>
              <a:spcBef>
                <a:spcPts val="0"/>
              </a:spcBef>
              <a:spcAft>
                <a:spcPts val="0"/>
              </a:spcAft>
              <a:buSzPts val="1800"/>
              <a:buChar char="■"/>
            </a:pPr>
            <a:r>
              <a:rPr lang="en-US"/>
              <a:t>TechNet [4] for semantic name feature embedding</a:t>
            </a:r>
            <a:endParaRPr/>
          </a:p>
          <a:p>
            <a:pPr marL="1828800" lvl="0" indent="0" algn="l" rtl="0">
              <a:lnSpc>
                <a:spcPct val="90000"/>
              </a:lnSpc>
              <a:spcBef>
                <a:spcPts val="0"/>
              </a:spcBef>
              <a:spcAft>
                <a:spcPts val="0"/>
              </a:spcAft>
              <a:buNone/>
            </a:pPr>
            <a:endParaRPr/>
          </a:p>
          <a:p>
            <a:pPr marL="1828800" lvl="3" indent="-342900" algn="l" rtl="0">
              <a:lnSpc>
                <a:spcPct val="90000"/>
              </a:lnSpc>
              <a:spcBef>
                <a:spcPts val="0"/>
              </a:spcBef>
              <a:spcAft>
                <a:spcPts val="0"/>
              </a:spcAft>
              <a:buSzPts val="1800"/>
              <a:buChar char="●"/>
            </a:pPr>
            <a:r>
              <a:rPr lang="en-US"/>
              <a:t>Semantic features include the </a:t>
            </a:r>
            <a:r>
              <a:rPr lang="en-US" i="1"/>
              <a:t>body name, occurrence name and other technology-focused texts</a:t>
            </a:r>
            <a:endParaRPr i="1"/>
          </a:p>
          <a:p>
            <a:pPr marL="1828800" lvl="0" indent="0" algn="l" rtl="0">
              <a:lnSpc>
                <a:spcPct val="90000"/>
              </a:lnSpc>
              <a:spcBef>
                <a:spcPts val="0"/>
              </a:spcBef>
              <a:spcAft>
                <a:spcPts val="0"/>
              </a:spcAft>
              <a:buNone/>
            </a:pPr>
            <a:endParaRPr/>
          </a:p>
          <a:p>
            <a:pPr marL="1371600" lvl="2" indent="-342900" algn="l" rtl="0">
              <a:lnSpc>
                <a:spcPct val="90000"/>
              </a:lnSpc>
              <a:spcBef>
                <a:spcPts val="0"/>
              </a:spcBef>
              <a:spcAft>
                <a:spcPts val="0"/>
              </a:spcAft>
              <a:buSzPts val="1800"/>
              <a:buChar char="■"/>
            </a:pPr>
            <a:r>
              <a:rPr lang="en-US"/>
              <a:t> Multi-View Convolutional Neural Network (MVCNN)</a:t>
            </a:r>
            <a:endParaRPr/>
          </a:p>
          <a:p>
            <a:pPr marL="1828800" lvl="0" indent="0" algn="l" rtl="0">
              <a:lnSpc>
                <a:spcPct val="90000"/>
              </a:lnSpc>
              <a:spcBef>
                <a:spcPts val="0"/>
              </a:spcBef>
              <a:spcAft>
                <a:spcPts val="0"/>
              </a:spcAft>
              <a:buNone/>
            </a:pPr>
            <a:endParaRPr/>
          </a:p>
          <a:p>
            <a:pPr marL="1828800" lvl="3" indent="-342900" algn="l" rtl="0">
              <a:lnSpc>
                <a:spcPct val="90000"/>
              </a:lnSpc>
              <a:spcBef>
                <a:spcPts val="0"/>
              </a:spcBef>
              <a:spcAft>
                <a:spcPts val="0"/>
              </a:spcAft>
              <a:buSzPts val="1800"/>
              <a:buChar char="●"/>
            </a:pPr>
            <a:r>
              <a:rPr lang="en-US"/>
              <a:t>To render the</a:t>
            </a:r>
            <a:r>
              <a:rPr lang="en-US" i="1"/>
              <a:t> geometric features </a:t>
            </a:r>
            <a:endParaRPr i="1"/>
          </a:p>
          <a:p>
            <a:pPr marL="1828800" lvl="0" indent="0" algn="l" rtl="0">
              <a:lnSpc>
                <a:spcPct val="90000"/>
              </a:lnSpc>
              <a:spcBef>
                <a:spcPts val="0"/>
              </a:spcBef>
              <a:spcAft>
                <a:spcPts val="0"/>
              </a:spcAft>
              <a:buNone/>
            </a:pPr>
            <a:endParaRPr/>
          </a:p>
          <a:p>
            <a:pPr marL="1371600" lvl="2" indent="-342900" algn="l" rtl="0">
              <a:lnSpc>
                <a:spcPct val="90000"/>
              </a:lnSpc>
              <a:spcBef>
                <a:spcPts val="0"/>
              </a:spcBef>
              <a:spcAft>
                <a:spcPts val="0"/>
              </a:spcAft>
              <a:buSzPts val="1800"/>
              <a:buChar char="■"/>
            </a:pPr>
            <a:r>
              <a:rPr lang="en-US"/>
              <a:t>a GraphSAGE Graph Neural Network model [3]</a:t>
            </a:r>
            <a:endParaRPr/>
          </a:p>
          <a:p>
            <a:pPr marL="2286000" lvl="0" indent="0" algn="l" rtl="0">
              <a:lnSpc>
                <a:spcPct val="90000"/>
              </a:lnSpc>
              <a:spcBef>
                <a:spcPts val="0"/>
              </a:spcBef>
              <a:spcAft>
                <a:spcPts val="0"/>
              </a:spcAft>
              <a:buNone/>
            </a:pPr>
            <a:endParaRPr/>
          </a:p>
          <a:p>
            <a:pPr marL="1828800" lvl="3" indent="-342900" algn="l" rtl="0">
              <a:lnSpc>
                <a:spcPct val="90000"/>
              </a:lnSpc>
              <a:spcBef>
                <a:spcPts val="0"/>
              </a:spcBef>
              <a:spcAft>
                <a:spcPts val="0"/>
              </a:spcAft>
              <a:buSzPts val="1800"/>
              <a:buChar char="●"/>
            </a:pPr>
            <a:r>
              <a:rPr lang="en-US"/>
              <a:t>As a material prediction ML model</a:t>
            </a:r>
            <a:endParaRPr/>
          </a:p>
          <a:p>
            <a:pPr marL="457200" lvl="0" indent="0" algn="l" rtl="0">
              <a:lnSpc>
                <a:spcPct val="90000"/>
              </a:lnSpc>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3"/>
          <p:cNvSpPr txBox="1">
            <a:spLocks noGrp="1"/>
          </p:cNvSpPr>
          <p:nvPr>
            <p:ph type="title"/>
          </p:nvPr>
        </p:nvSpPr>
        <p:spPr>
          <a:xfrm>
            <a:off x="1385046" y="115144"/>
            <a:ext cx="9968753"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u="sng"/>
              <a:t>Data Analysis</a:t>
            </a:r>
            <a:endParaRPr u="sng"/>
          </a:p>
        </p:txBody>
      </p:sp>
      <p:sp>
        <p:nvSpPr>
          <p:cNvPr id="104" name="Google Shape;104;p3"/>
          <p:cNvSpPr txBox="1">
            <a:spLocks noGrp="1"/>
          </p:cNvSpPr>
          <p:nvPr>
            <p:ph type="body" idx="1"/>
          </p:nvPr>
        </p:nvSpPr>
        <p:spPr>
          <a:xfrm>
            <a:off x="1463650" y="1396750"/>
            <a:ext cx="6298200" cy="4422600"/>
          </a:xfrm>
          <a:prstGeom prst="rect">
            <a:avLst/>
          </a:prstGeom>
          <a:noFill/>
          <a:ln>
            <a:noFill/>
          </a:ln>
        </p:spPr>
        <p:txBody>
          <a:bodyPr spcFirstLastPara="1" wrap="square" lIns="91425" tIns="45700" rIns="91425" bIns="45700" anchor="t" anchorCtr="0">
            <a:normAutofit lnSpcReduction="20000"/>
          </a:bodyPr>
          <a:lstStyle/>
          <a:p>
            <a:pPr marL="457200" lvl="0" indent="-342900" algn="l" rtl="0">
              <a:lnSpc>
                <a:spcPct val="90000"/>
              </a:lnSpc>
              <a:spcBef>
                <a:spcPts val="0"/>
              </a:spcBef>
              <a:spcAft>
                <a:spcPts val="0"/>
              </a:spcAft>
              <a:buSzPts val="1800"/>
              <a:buChar char="❖"/>
            </a:pPr>
            <a:r>
              <a:rPr lang="en-US"/>
              <a:t>Assembly Dataset</a:t>
            </a:r>
            <a:endParaRPr/>
          </a:p>
          <a:p>
            <a:pPr marL="914400" lvl="1" indent="-342900" algn="l" rtl="0">
              <a:lnSpc>
                <a:spcPct val="90000"/>
              </a:lnSpc>
              <a:spcBef>
                <a:spcPts val="0"/>
              </a:spcBef>
              <a:spcAft>
                <a:spcPts val="0"/>
              </a:spcAft>
              <a:buSzPts val="1800"/>
              <a:buChar char="➢"/>
            </a:pPr>
            <a:r>
              <a:rPr lang="en-US"/>
              <a:t>Due to the perceived importance of part-assembly and part-part adjacency relationships in the data we primarily focused on using a graph representation as the basis of our prediction pipeline</a:t>
            </a:r>
            <a:endParaRPr/>
          </a:p>
          <a:p>
            <a:pPr marL="1371600" lvl="0" indent="0" algn="l" rtl="0">
              <a:lnSpc>
                <a:spcPct val="90000"/>
              </a:lnSpc>
              <a:spcBef>
                <a:spcPts val="0"/>
              </a:spcBef>
              <a:spcAft>
                <a:spcPts val="0"/>
              </a:spcAft>
              <a:buNone/>
            </a:pPr>
            <a:endParaRPr/>
          </a:p>
          <a:p>
            <a:pPr marL="457200" lvl="0" indent="-342900" algn="l" rtl="0">
              <a:lnSpc>
                <a:spcPct val="90000"/>
              </a:lnSpc>
              <a:spcBef>
                <a:spcPts val="0"/>
              </a:spcBef>
              <a:spcAft>
                <a:spcPts val="0"/>
              </a:spcAft>
              <a:buSzPts val="1800"/>
              <a:buChar char="❖"/>
            </a:pPr>
            <a:r>
              <a:rPr lang="en-US"/>
              <a:t>Labeled Property Graph Representation</a:t>
            </a:r>
            <a:endParaRPr/>
          </a:p>
          <a:p>
            <a:pPr marL="914400" lvl="1" indent="-342900" algn="l" rtl="0">
              <a:lnSpc>
                <a:spcPct val="90000"/>
              </a:lnSpc>
              <a:spcBef>
                <a:spcPts val="0"/>
              </a:spcBef>
              <a:spcAft>
                <a:spcPts val="0"/>
              </a:spcAft>
              <a:buSzPts val="1800"/>
              <a:buChar char="➢"/>
            </a:pPr>
            <a:r>
              <a:rPr lang="en-US"/>
              <a:t>Relationship context between parts in an assembly is an important feature</a:t>
            </a:r>
            <a:endParaRPr/>
          </a:p>
          <a:p>
            <a:pPr marL="914400" lvl="1" indent="-342900" algn="l" rtl="0">
              <a:lnSpc>
                <a:spcPct val="90000"/>
              </a:lnSpc>
              <a:spcBef>
                <a:spcPts val="0"/>
              </a:spcBef>
              <a:spcAft>
                <a:spcPts val="0"/>
              </a:spcAft>
              <a:buSzPts val="1800"/>
              <a:buChar char="➢"/>
            </a:pPr>
            <a:r>
              <a:rPr lang="en-US"/>
              <a:t>Using a labeled property graph (LPG) to represent the data allows us to represent these relationships &amp; leverage novel graph learning techniques</a:t>
            </a:r>
            <a:endParaRPr/>
          </a:p>
          <a:p>
            <a:pPr marL="914400" lvl="0" indent="0" algn="l" rtl="0">
              <a:lnSpc>
                <a:spcPct val="90000"/>
              </a:lnSpc>
              <a:spcBef>
                <a:spcPts val="0"/>
              </a:spcBef>
              <a:spcAft>
                <a:spcPts val="0"/>
              </a:spcAft>
              <a:buNone/>
            </a:pPr>
            <a:endParaRPr/>
          </a:p>
        </p:txBody>
      </p:sp>
      <p:pic>
        <p:nvPicPr>
          <p:cNvPr id="105" name="Google Shape;105;p3"/>
          <p:cNvPicPr preferRelativeResize="0"/>
          <p:nvPr/>
        </p:nvPicPr>
        <p:blipFill>
          <a:blip r:embed="rId3">
            <a:alphaModFix/>
          </a:blip>
          <a:stretch>
            <a:fillRect/>
          </a:stretch>
        </p:blipFill>
        <p:spPr>
          <a:xfrm>
            <a:off x="8016063" y="872974"/>
            <a:ext cx="3778848" cy="2125597"/>
          </a:xfrm>
          <a:prstGeom prst="rect">
            <a:avLst/>
          </a:prstGeom>
          <a:noFill/>
          <a:ln>
            <a:noFill/>
          </a:ln>
        </p:spPr>
      </p:pic>
      <p:cxnSp>
        <p:nvCxnSpPr>
          <p:cNvPr id="106" name="Google Shape;106;p3"/>
          <p:cNvCxnSpPr>
            <a:stCxn id="105" idx="2"/>
          </p:cNvCxnSpPr>
          <p:nvPr/>
        </p:nvCxnSpPr>
        <p:spPr>
          <a:xfrm flipH="1">
            <a:off x="9899487" y="2998571"/>
            <a:ext cx="6000" cy="636900"/>
          </a:xfrm>
          <a:prstGeom prst="straightConnector1">
            <a:avLst/>
          </a:prstGeom>
          <a:noFill/>
          <a:ln w="38100" cap="flat" cmpd="sng">
            <a:solidFill>
              <a:schemeClr val="dk1"/>
            </a:solidFill>
            <a:prstDash val="solid"/>
            <a:round/>
            <a:headEnd type="none" w="med" len="med"/>
            <a:tailEnd type="triangle" w="med" len="med"/>
          </a:ln>
        </p:spPr>
      </p:cxnSp>
      <p:grpSp>
        <p:nvGrpSpPr>
          <p:cNvPr id="107" name="Google Shape;107;p3"/>
          <p:cNvGrpSpPr/>
          <p:nvPr/>
        </p:nvGrpSpPr>
        <p:grpSpPr>
          <a:xfrm>
            <a:off x="8313388" y="3643825"/>
            <a:ext cx="3184200" cy="2577000"/>
            <a:chOff x="8082650" y="3620675"/>
            <a:chExt cx="3184200" cy="2577000"/>
          </a:xfrm>
        </p:grpSpPr>
        <p:sp>
          <p:nvSpPr>
            <p:cNvPr id="108" name="Google Shape;108;p3"/>
            <p:cNvSpPr/>
            <p:nvPr/>
          </p:nvSpPr>
          <p:spPr>
            <a:xfrm>
              <a:off x="8082650" y="3620675"/>
              <a:ext cx="3184200" cy="25770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9" name="Google Shape;109;p3"/>
            <p:cNvPicPr preferRelativeResize="0"/>
            <p:nvPr/>
          </p:nvPicPr>
          <p:blipFill>
            <a:blip r:embed="rId4">
              <a:alphaModFix/>
            </a:blip>
            <a:stretch>
              <a:fillRect/>
            </a:stretch>
          </p:blipFill>
          <p:spPr>
            <a:xfrm>
              <a:off x="8158713" y="3686724"/>
              <a:ext cx="1699250" cy="1222450"/>
            </a:xfrm>
            <a:prstGeom prst="rect">
              <a:avLst/>
            </a:prstGeom>
            <a:noFill/>
            <a:ln w="19050" cap="flat" cmpd="sng">
              <a:solidFill>
                <a:schemeClr val="dk2"/>
              </a:solidFill>
              <a:prstDash val="solid"/>
              <a:round/>
              <a:headEnd type="none" w="sm" len="sm"/>
              <a:tailEnd type="none" w="sm" len="sm"/>
            </a:ln>
          </p:spPr>
        </p:pic>
        <p:pic>
          <p:nvPicPr>
            <p:cNvPr id="110" name="Google Shape;110;p3"/>
            <p:cNvPicPr preferRelativeResize="0"/>
            <p:nvPr/>
          </p:nvPicPr>
          <p:blipFill>
            <a:blip r:embed="rId4">
              <a:alphaModFix/>
            </a:blip>
            <a:stretch>
              <a:fillRect/>
            </a:stretch>
          </p:blipFill>
          <p:spPr>
            <a:xfrm>
              <a:off x="8598638" y="4094699"/>
              <a:ext cx="1699250" cy="1222450"/>
            </a:xfrm>
            <a:prstGeom prst="rect">
              <a:avLst/>
            </a:prstGeom>
            <a:noFill/>
            <a:ln w="19050" cap="flat" cmpd="sng">
              <a:solidFill>
                <a:schemeClr val="dk2"/>
              </a:solidFill>
              <a:prstDash val="solid"/>
              <a:round/>
              <a:headEnd type="none" w="sm" len="sm"/>
              <a:tailEnd type="none" w="sm" len="sm"/>
            </a:ln>
          </p:spPr>
        </p:pic>
        <p:pic>
          <p:nvPicPr>
            <p:cNvPr id="111" name="Google Shape;111;p3"/>
            <p:cNvPicPr preferRelativeResize="0"/>
            <p:nvPr/>
          </p:nvPicPr>
          <p:blipFill>
            <a:blip r:embed="rId4">
              <a:alphaModFix/>
            </a:blip>
            <a:stretch>
              <a:fillRect/>
            </a:stretch>
          </p:blipFill>
          <p:spPr>
            <a:xfrm>
              <a:off x="9042588" y="4501024"/>
              <a:ext cx="1699250" cy="1222450"/>
            </a:xfrm>
            <a:prstGeom prst="rect">
              <a:avLst/>
            </a:prstGeom>
            <a:noFill/>
            <a:ln w="19050" cap="flat" cmpd="sng">
              <a:solidFill>
                <a:schemeClr val="dk2"/>
              </a:solidFill>
              <a:prstDash val="solid"/>
              <a:round/>
              <a:headEnd type="none" w="sm" len="sm"/>
              <a:tailEnd type="none" w="sm" len="sm"/>
            </a:ln>
          </p:spPr>
        </p:pic>
        <p:pic>
          <p:nvPicPr>
            <p:cNvPr id="112" name="Google Shape;112;p3"/>
            <p:cNvPicPr preferRelativeResize="0"/>
            <p:nvPr/>
          </p:nvPicPr>
          <p:blipFill>
            <a:blip r:embed="rId4">
              <a:alphaModFix/>
            </a:blip>
            <a:stretch>
              <a:fillRect/>
            </a:stretch>
          </p:blipFill>
          <p:spPr>
            <a:xfrm>
              <a:off x="9491538" y="4909174"/>
              <a:ext cx="1699250" cy="1222450"/>
            </a:xfrm>
            <a:prstGeom prst="rect">
              <a:avLst/>
            </a:prstGeom>
            <a:noFill/>
            <a:ln w="19050" cap="flat" cmpd="sng">
              <a:solidFill>
                <a:schemeClr val="dk2"/>
              </a:solidFill>
              <a:prstDash val="solid"/>
              <a:round/>
              <a:headEnd type="none" w="sm" len="sm"/>
              <a:tailEnd type="none" w="sm" len="sm"/>
            </a:ln>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g275aa3cac1b_0_0"/>
          <p:cNvSpPr txBox="1">
            <a:spLocks noGrp="1"/>
          </p:cNvSpPr>
          <p:nvPr>
            <p:ph type="title"/>
          </p:nvPr>
        </p:nvSpPr>
        <p:spPr>
          <a:xfrm>
            <a:off x="1470696" y="-42056"/>
            <a:ext cx="99687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u="sng"/>
              <a:t>Data Analysis</a:t>
            </a:r>
            <a:endParaRPr u="sng"/>
          </a:p>
        </p:txBody>
      </p:sp>
      <p:sp>
        <p:nvSpPr>
          <p:cNvPr id="118" name="Google Shape;118;g275aa3cac1b_0_0"/>
          <p:cNvSpPr txBox="1">
            <a:spLocks noGrp="1"/>
          </p:cNvSpPr>
          <p:nvPr>
            <p:ph type="body" idx="1"/>
          </p:nvPr>
        </p:nvSpPr>
        <p:spPr>
          <a:xfrm>
            <a:off x="1385050" y="1237975"/>
            <a:ext cx="10483800" cy="50895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0"/>
              </a:spcBef>
              <a:spcAft>
                <a:spcPts val="0"/>
              </a:spcAft>
              <a:buSzPts val="1800"/>
              <a:buChar char="❖"/>
            </a:pPr>
            <a:r>
              <a:rPr lang="en-US"/>
              <a:t>Assembly Dataset</a:t>
            </a:r>
            <a:endParaRPr/>
          </a:p>
          <a:p>
            <a:pPr marL="914400" lvl="1" indent="-342900" algn="l" rtl="0">
              <a:lnSpc>
                <a:spcPct val="90000"/>
              </a:lnSpc>
              <a:spcBef>
                <a:spcPts val="0"/>
              </a:spcBef>
              <a:spcAft>
                <a:spcPts val="0"/>
              </a:spcAft>
              <a:buSzPts val="1800"/>
              <a:buChar char="➢"/>
            </a:pPr>
            <a:r>
              <a:rPr lang="en-US" i="1"/>
              <a:t>6336</a:t>
            </a:r>
            <a:r>
              <a:rPr lang="en-US"/>
              <a:t> total assemblies</a:t>
            </a:r>
            <a:endParaRPr/>
          </a:p>
          <a:p>
            <a:pPr marL="914400" lvl="1" indent="-342900" algn="l" rtl="0">
              <a:lnSpc>
                <a:spcPct val="90000"/>
              </a:lnSpc>
              <a:spcBef>
                <a:spcPts val="0"/>
              </a:spcBef>
              <a:spcAft>
                <a:spcPts val="0"/>
              </a:spcAft>
              <a:buSzPts val="1800"/>
              <a:buChar char="➢"/>
            </a:pPr>
            <a:r>
              <a:rPr lang="en-US" i="1"/>
              <a:t>131,248 </a:t>
            </a:r>
            <a:r>
              <a:rPr lang="en-US"/>
              <a:t>total material categories to train on</a:t>
            </a:r>
            <a:endParaRPr/>
          </a:p>
          <a:p>
            <a:pPr marL="914400" lvl="0" indent="0" algn="l" rtl="0">
              <a:lnSpc>
                <a:spcPct val="90000"/>
              </a:lnSpc>
              <a:spcBef>
                <a:spcPts val="0"/>
              </a:spcBef>
              <a:spcAft>
                <a:spcPts val="0"/>
              </a:spcAft>
              <a:buNone/>
            </a:pPr>
            <a:endParaRPr/>
          </a:p>
          <a:p>
            <a:pPr marL="457200" lvl="0" indent="-342900" algn="l" rtl="0">
              <a:lnSpc>
                <a:spcPct val="90000"/>
              </a:lnSpc>
              <a:spcBef>
                <a:spcPts val="0"/>
              </a:spcBef>
              <a:spcAft>
                <a:spcPts val="0"/>
              </a:spcAft>
              <a:buSzPts val="1800"/>
              <a:buChar char="❖"/>
            </a:pPr>
            <a:r>
              <a:rPr lang="en-US"/>
              <a:t>Plot on the Material Category Distribution is seen below:</a:t>
            </a: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endParaRPr/>
          </a:p>
          <a:p>
            <a:pPr marL="0" lvl="0" indent="0" algn="l" rtl="0">
              <a:lnSpc>
                <a:spcPct val="90000"/>
              </a:lnSpc>
              <a:spcBef>
                <a:spcPts val="0"/>
              </a:spcBef>
              <a:spcAft>
                <a:spcPts val="0"/>
              </a:spcAft>
              <a:buNone/>
            </a:pPr>
            <a:endParaRPr/>
          </a:p>
          <a:p>
            <a:pPr marL="914400" lvl="0" indent="0" algn="l" rtl="0">
              <a:lnSpc>
                <a:spcPct val="90000"/>
              </a:lnSpc>
              <a:spcBef>
                <a:spcPts val="0"/>
              </a:spcBef>
              <a:spcAft>
                <a:spcPts val="0"/>
              </a:spcAft>
              <a:buNone/>
            </a:pPr>
            <a:endParaRPr/>
          </a:p>
        </p:txBody>
      </p:sp>
      <p:pic>
        <p:nvPicPr>
          <p:cNvPr id="119" name="Google Shape;119;g275aa3cac1b_0_0"/>
          <p:cNvPicPr preferRelativeResize="0"/>
          <p:nvPr/>
        </p:nvPicPr>
        <p:blipFill>
          <a:blip r:embed="rId3">
            <a:alphaModFix/>
          </a:blip>
          <a:stretch>
            <a:fillRect/>
          </a:stretch>
        </p:blipFill>
        <p:spPr>
          <a:xfrm>
            <a:off x="4283450" y="3106344"/>
            <a:ext cx="4464651" cy="2748112"/>
          </a:xfrm>
          <a:prstGeom prst="rect">
            <a:avLst/>
          </a:prstGeom>
          <a:noFill/>
          <a:ln>
            <a:noFill/>
          </a:ln>
        </p:spPr>
      </p:pic>
      <p:sp>
        <p:nvSpPr>
          <p:cNvPr id="120" name="Google Shape;120;g275aa3cac1b_0_0"/>
          <p:cNvSpPr txBox="1"/>
          <p:nvPr/>
        </p:nvSpPr>
        <p:spPr>
          <a:xfrm>
            <a:off x="5246675" y="5913400"/>
            <a:ext cx="2898600" cy="52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700" i="1">
                <a:latin typeface="Calibri"/>
                <a:ea typeface="Calibri"/>
                <a:cs typeface="Calibri"/>
                <a:sym typeface="Calibri"/>
              </a:rPr>
              <a:t>Skewed distribution</a:t>
            </a:r>
            <a:endParaRPr sz="1700" i="1">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g27569d3787c_0_0"/>
          <p:cNvSpPr txBox="1">
            <a:spLocks noGrp="1"/>
          </p:cNvSpPr>
          <p:nvPr>
            <p:ph type="title"/>
          </p:nvPr>
        </p:nvSpPr>
        <p:spPr>
          <a:xfrm>
            <a:off x="1385046" y="115144"/>
            <a:ext cx="99687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u="sng"/>
              <a:t>Data Processing</a:t>
            </a:r>
            <a:endParaRPr u="sng"/>
          </a:p>
        </p:txBody>
      </p:sp>
      <p:sp>
        <p:nvSpPr>
          <p:cNvPr id="126" name="Google Shape;126;g27569d3787c_0_0"/>
          <p:cNvSpPr txBox="1">
            <a:spLocks noGrp="1"/>
          </p:cNvSpPr>
          <p:nvPr>
            <p:ph type="body" idx="1"/>
          </p:nvPr>
        </p:nvSpPr>
        <p:spPr>
          <a:xfrm>
            <a:off x="1385050" y="1306750"/>
            <a:ext cx="7929300" cy="49617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a:t>Labeled Property Graph (LPG) structure</a:t>
            </a:r>
            <a:endParaRPr/>
          </a:p>
          <a:p>
            <a:pPr marL="457200" lvl="0" indent="-406400" algn="l" rtl="0">
              <a:lnSpc>
                <a:spcPct val="90000"/>
              </a:lnSpc>
              <a:spcBef>
                <a:spcPts val="0"/>
              </a:spcBef>
              <a:spcAft>
                <a:spcPts val="0"/>
              </a:spcAft>
              <a:buSzPts val="2800"/>
              <a:buChar char="❖"/>
            </a:pPr>
            <a:r>
              <a:rPr lang="en-US"/>
              <a:t>Part nodes for each unique body</a:t>
            </a:r>
            <a:endParaRPr/>
          </a:p>
          <a:p>
            <a:pPr marL="0" lvl="0" indent="0" algn="l" rtl="0">
              <a:lnSpc>
                <a:spcPct val="90000"/>
              </a:lnSpc>
              <a:spcBef>
                <a:spcPts val="0"/>
              </a:spcBef>
              <a:spcAft>
                <a:spcPts val="0"/>
              </a:spcAft>
              <a:buNone/>
            </a:pPr>
            <a:endParaRPr sz="2800"/>
          </a:p>
          <a:p>
            <a:pPr marL="457200" lvl="0" indent="-406400" algn="l" rtl="0">
              <a:lnSpc>
                <a:spcPct val="90000"/>
              </a:lnSpc>
              <a:spcBef>
                <a:spcPts val="0"/>
              </a:spcBef>
              <a:spcAft>
                <a:spcPts val="0"/>
              </a:spcAft>
              <a:buSzPts val="2800"/>
              <a:buChar char="❖"/>
            </a:pPr>
            <a:r>
              <a:rPr lang="en-US"/>
              <a:t>Edges between parts/bodies in contact</a:t>
            </a:r>
            <a:endParaRPr/>
          </a:p>
          <a:p>
            <a:pPr marL="914400" lvl="1" indent="-406400" algn="l" rtl="0">
              <a:lnSpc>
                <a:spcPct val="90000"/>
              </a:lnSpc>
              <a:spcBef>
                <a:spcPts val="0"/>
              </a:spcBef>
              <a:spcAft>
                <a:spcPts val="0"/>
              </a:spcAft>
              <a:buSzPts val="2800"/>
              <a:buChar char="➢"/>
            </a:pPr>
            <a:r>
              <a:rPr lang="en-US" sz="2800"/>
              <a:t>Inherits “contacts” properties &amp; labels</a:t>
            </a:r>
            <a:endParaRPr sz="2800"/>
          </a:p>
          <a:p>
            <a:pPr marL="914400" lvl="0" indent="0" algn="l" rtl="0">
              <a:lnSpc>
                <a:spcPct val="90000"/>
              </a:lnSpc>
              <a:spcBef>
                <a:spcPts val="0"/>
              </a:spcBef>
              <a:spcAft>
                <a:spcPts val="0"/>
              </a:spcAft>
              <a:buNone/>
            </a:pPr>
            <a:endParaRPr/>
          </a:p>
          <a:p>
            <a:pPr marL="914400" lvl="1" indent="-342900" algn="l" rtl="0">
              <a:lnSpc>
                <a:spcPct val="90000"/>
              </a:lnSpc>
              <a:spcBef>
                <a:spcPts val="0"/>
              </a:spcBef>
              <a:spcAft>
                <a:spcPts val="0"/>
              </a:spcAft>
              <a:buSzPts val="1800"/>
              <a:buChar char="➢"/>
            </a:pPr>
            <a:r>
              <a:rPr lang="en-US"/>
              <a:t>Test/train split of 80/20</a:t>
            </a:r>
            <a:endParaRPr/>
          </a:p>
          <a:p>
            <a:pPr marL="457200" lvl="0" indent="-406400" algn="l" rtl="0">
              <a:lnSpc>
                <a:spcPct val="90000"/>
              </a:lnSpc>
              <a:spcBef>
                <a:spcPts val="0"/>
              </a:spcBef>
              <a:spcAft>
                <a:spcPts val="0"/>
              </a:spcAft>
              <a:buSzPts val="2800"/>
              <a:buChar char="❖"/>
            </a:pPr>
            <a:r>
              <a:rPr lang="en-US"/>
              <a:t># 'train' = 5043</a:t>
            </a:r>
            <a:endParaRPr/>
          </a:p>
          <a:p>
            <a:pPr marL="457200" lvl="0" indent="-406400" algn="l" rtl="0">
              <a:lnSpc>
                <a:spcPct val="90000"/>
              </a:lnSpc>
              <a:spcBef>
                <a:spcPts val="0"/>
              </a:spcBef>
              <a:spcAft>
                <a:spcPts val="0"/>
              </a:spcAft>
              <a:buSzPts val="2800"/>
              <a:buChar char="❖"/>
            </a:pPr>
            <a:r>
              <a:rPr lang="en-US"/>
              <a:t># ‘test’ = 1293</a:t>
            </a:r>
            <a:endParaRPr sz="4000"/>
          </a:p>
        </p:txBody>
      </p:sp>
      <p:pic>
        <p:nvPicPr>
          <p:cNvPr id="127" name="Google Shape;127;g27569d3787c_0_0"/>
          <p:cNvPicPr preferRelativeResize="0"/>
          <p:nvPr/>
        </p:nvPicPr>
        <p:blipFill>
          <a:blip r:embed="rId3">
            <a:alphaModFix/>
          </a:blip>
          <a:stretch>
            <a:fillRect/>
          </a:stretch>
        </p:blipFill>
        <p:spPr>
          <a:xfrm>
            <a:off x="6411150" y="3434394"/>
            <a:ext cx="5018451" cy="2745657"/>
          </a:xfrm>
          <a:prstGeom prst="rect">
            <a:avLst/>
          </a:prstGeom>
          <a:noFill/>
          <a:ln w="38100" cap="flat" cmpd="sng">
            <a:solidFill>
              <a:schemeClr val="dk2"/>
            </a:solid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g27569d3787c_0_5"/>
          <p:cNvSpPr txBox="1">
            <a:spLocks noGrp="1"/>
          </p:cNvSpPr>
          <p:nvPr>
            <p:ph type="title"/>
          </p:nvPr>
        </p:nvSpPr>
        <p:spPr>
          <a:xfrm>
            <a:off x="1385046" y="115144"/>
            <a:ext cx="99687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u="sng"/>
              <a:t>Graph Feature Embedding</a:t>
            </a:r>
            <a:endParaRPr u="sng"/>
          </a:p>
        </p:txBody>
      </p:sp>
      <p:sp>
        <p:nvSpPr>
          <p:cNvPr id="133" name="Google Shape;133;g27569d3787c_0_5"/>
          <p:cNvSpPr txBox="1">
            <a:spLocks noGrp="1"/>
          </p:cNvSpPr>
          <p:nvPr>
            <p:ph type="body" idx="1"/>
          </p:nvPr>
        </p:nvSpPr>
        <p:spPr>
          <a:xfrm>
            <a:off x="1385050" y="1711175"/>
            <a:ext cx="4235100" cy="3871200"/>
          </a:xfrm>
          <a:prstGeom prst="rect">
            <a:avLst/>
          </a:prstGeom>
          <a:noFill/>
          <a:ln>
            <a:noFill/>
          </a:ln>
        </p:spPr>
        <p:txBody>
          <a:bodyPr spcFirstLastPara="1" wrap="square" lIns="91425" tIns="45700" rIns="91425" bIns="45700" anchor="t" anchorCtr="0">
            <a:normAutofit fontScale="92500" lnSpcReduction="10000"/>
          </a:bodyPr>
          <a:lstStyle/>
          <a:p>
            <a:pPr marL="457200" lvl="0" indent="-346075" algn="l" rtl="0">
              <a:lnSpc>
                <a:spcPct val="90000"/>
              </a:lnSpc>
              <a:spcBef>
                <a:spcPts val="0"/>
              </a:spcBef>
              <a:spcAft>
                <a:spcPts val="0"/>
              </a:spcAft>
              <a:buSzPct val="100000"/>
              <a:buChar char="❖"/>
            </a:pPr>
            <a:r>
              <a:rPr lang="en-US" sz="2000"/>
              <a:t>LPG2vec [1]</a:t>
            </a:r>
            <a:endParaRPr sz="2000"/>
          </a:p>
          <a:p>
            <a:pPr marL="914400" lvl="1" indent="-346075" algn="l" rtl="0">
              <a:lnSpc>
                <a:spcPct val="90000"/>
              </a:lnSpc>
              <a:spcBef>
                <a:spcPts val="0"/>
              </a:spcBef>
              <a:spcAft>
                <a:spcPts val="0"/>
              </a:spcAft>
              <a:buSzPct val="100000"/>
              <a:buChar char="➢"/>
            </a:pPr>
            <a:r>
              <a:rPr lang="en-US" sz="2000"/>
              <a:t>Labels: one-hot encoding</a:t>
            </a:r>
            <a:endParaRPr sz="2000"/>
          </a:p>
          <a:p>
            <a:pPr marL="914400" lvl="1" indent="-346075" algn="l" rtl="0">
              <a:lnSpc>
                <a:spcPct val="90000"/>
              </a:lnSpc>
              <a:spcBef>
                <a:spcPts val="0"/>
              </a:spcBef>
              <a:spcAft>
                <a:spcPts val="0"/>
              </a:spcAft>
              <a:buSzPct val="100000"/>
              <a:buChar char="➢"/>
            </a:pPr>
            <a:r>
              <a:rPr lang="en-US" sz="2000"/>
              <a:t>Properties:</a:t>
            </a:r>
            <a:endParaRPr sz="2000"/>
          </a:p>
          <a:p>
            <a:pPr marL="1371600" lvl="2" indent="-346075" algn="l" rtl="0">
              <a:lnSpc>
                <a:spcPct val="90000"/>
              </a:lnSpc>
              <a:spcBef>
                <a:spcPts val="0"/>
              </a:spcBef>
              <a:spcAft>
                <a:spcPts val="0"/>
              </a:spcAft>
              <a:buSzPct val="100000"/>
              <a:buChar char="■"/>
            </a:pPr>
            <a:r>
              <a:rPr lang="en-US"/>
              <a:t>Discrete property: normalized one-hot vector</a:t>
            </a:r>
            <a:endParaRPr/>
          </a:p>
          <a:p>
            <a:pPr marL="1371600" lvl="2" indent="-346075" algn="l" rtl="0">
              <a:lnSpc>
                <a:spcPct val="90000"/>
              </a:lnSpc>
              <a:spcBef>
                <a:spcPts val="0"/>
              </a:spcBef>
              <a:spcAft>
                <a:spcPts val="0"/>
              </a:spcAft>
              <a:buSzPct val="100000"/>
              <a:buChar char="■"/>
            </a:pPr>
            <a:r>
              <a:rPr lang="en-US"/>
              <a:t>Continuous scalar: normalized</a:t>
            </a:r>
            <a:endParaRPr/>
          </a:p>
          <a:p>
            <a:pPr marL="1371600" lvl="2" indent="-346075" algn="l" rtl="0">
              <a:lnSpc>
                <a:spcPct val="90000"/>
              </a:lnSpc>
              <a:spcBef>
                <a:spcPts val="0"/>
              </a:spcBef>
              <a:spcAft>
                <a:spcPts val="0"/>
              </a:spcAft>
              <a:buSzPct val="100000"/>
              <a:buChar char="■"/>
            </a:pPr>
            <a:r>
              <a:rPr lang="en-US"/>
              <a:t>Numerical vector: standardized &amp; normalized</a:t>
            </a:r>
            <a:endParaRPr/>
          </a:p>
          <a:p>
            <a:pPr marL="1371600" lvl="2" indent="-346075" algn="l" rtl="0">
              <a:lnSpc>
                <a:spcPct val="90000"/>
              </a:lnSpc>
              <a:spcBef>
                <a:spcPts val="0"/>
              </a:spcBef>
              <a:spcAft>
                <a:spcPts val="0"/>
              </a:spcAft>
              <a:buSzPct val="100000"/>
              <a:buChar char="■"/>
            </a:pPr>
            <a:r>
              <a:rPr lang="en-US"/>
              <a:t>String of text: embedded with sentence-BERT [5] sentence transformers</a:t>
            </a:r>
            <a:endParaRPr/>
          </a:p>
          <a:p>
            <a:pPr marL="914400" lvl="1" indent="-346075" algn="l" rtl="0">
              <a:lnSpc>
                <a:spcPct val="90000"/>
              </a:lnSpc>
              <a:spcBef>
                <a:spcPts val="0"/>
              </a:spcBef>
              <a:spcAft>
                <a:spcPts val="0"/>
              </a:spcAft>
              <a:buSzPct val="100000"/>
              <a:buChar char="➢"/>
            </a:pPr>
            <a:r>
              <a:rPr lang="en-US" sz="2000"/>
              <a:t>Results are concatenated into input feature vectors for each node and edge respectively</a:t>
            </a:r>
            <a:endParaRPr sz="2000"/>
          </a:p>
          <a:p>
            <a:pPr marL="914400" lvl="0" indent="0" algn="l" rtl="0">
              <a:lnSpc>
                <a:spcPct val="90000"/>
              </a:lnSpc>
              <a:spcBef>
                <a:spcPts val="0"/>
              </a:spcBef>
              <a:spcAft>
                <a:spcPts val="0"/>
              </a:spcAft>
              <a:buNone/>
            </a:pPr>
            <a:endParaRPr/>
          </a:p>
        </p:txBody>
      </p:sp>
      <p:pic>
        <p:nvPicPr>
          <p:cNvPr id="134" name="Google Shape;134;g27569d3787c_0_5"/>
          <p:cNvPicPr preferRelativeResize="0"/>
          <p:nvPr/>
        </p:nvPicPr>
        <p:blipFill>
          <a:blip r:embed="rId3">
            <a:alphaModFix/>
          </a:blip>
          <a:stretch>
            <a:fillRect/>
          </a:stretch>
        </p:blipFill>
        <p:spPr>
          <a:xfrm>
            <a:off x="5750500" y="1275701"/>
            <a:ext cx="6168701" cy="4306600"/>
          </a:xfrm>
          <a:prstGeom prst="rect">
            <a:avLst/>
          </a:prstGeom>
          <a:noFill/>
          <a:ln>
            <a:noFill/>
          </a:ln>
        </p:spPr>
      </p:pic>
      <p:sp>
        <p:nvSpPr>
          <p:cNvPr id="135" name="Google Shape;135;g27569d3787c_0_5"/>
          <p:cNvSpPr txBox="1"/>
          <p:nvPr/>
        </p:nvSpPr>
        <p:spPr>
          <a:xfrm>
            <a:off x="8490450" y="5582300"/>
            <a:ext cx="688800" cy="529200"/>
          </a:xfrm>
          <a:prstGeom prst="rect">
            <a:avLst/>
          </a:prstGeom>
          <a:noFill/>
          <a:ln>
            <a:noFill/>
          </a:ln>
        </p:spPr>
        <p:txBody>
          <a:bodyPr spcFirstLastPara="1" wrap="square" lIns="91425" tIns="91425" rIns="91425" bIns="91425" anchor="ctr" anchorCtr="0">
            <a:noAutofit/>
          </a:bodyPr>
          <a:lstStyle/>
          <a:p>
            <a:pPr marL="0" lvl="0" indent="0" algn="ctr" rtl="0">
              <a:lnSpc>
                <a:spcPct val="90000"/>
              </a:lnSpc>
              <a:spcBef>
                <a:spcPts val="0"/>
              </a:spcBef>
              <a:spcAft>
                <a:spcPts val="0"/>
              </a:spcAft>
              <a:buNone/>
            </a:pPr>
            <a:r>
              <a:rPr lang="en-US" sz="2200" b="1">
                <a:solidFill>
                  <a:schemeClr val="dk1"/>
                </a:solidFill>
                <a:latin typeface="Calibri"/>
                <a:ea typeface="Calibri"/>
                <a:cs typeface="Calibri"/>
                <a:sym typeface="Calibri"/>
              </a:rPr>
              <a:t>[1]</a:t>
            </a:r>
            <a:endParaRPr sz="2200"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g2757d09e56f_0_28"/>
          <p:cNvSpPr txBox="1">
            <a:spLocks noGrp="1"/>
          </p:cNvSpPr>
          <p:nvPr>
            <p:ph type="title"/>
          </p:nvPr>
        </p:nvSpPr>
        <p:spPr>
          <a:xfrm>
            <a:off x="1385050" y="115150"/>
            <a:ext cx="106590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u="sng"/>
              <a:t>Graph Neural Networks - Node Classification</a:t>
            </a:r>
            <a:endParaRPr u="sng"/>
          </a:p>
        </p:txBody>
      </p:sp>
      <p:sp>
        <p:nvSpPr>
          <p:cNvPr id="141" name="Google Shape;141;g2757d09e56f_0_28"/>
          <p:cNvSpPr txBox="1">
            <a:spLocks noGrp="1"/>
          </p:cNvSpPr>
          <p:nvPr>
            <p:ph type="body" idx="1"/>
          </p:nvPr>
        </p:nvSpPr>
        <p:spPr>
          <a:xfrm>
            <a:off x="1385050" y="1711175"/>
            <a:ext cx="9913500" cy="3858300"/>
          </a:xfrm>
          <a:prstGeom prst="rect">
            <a:avLst/>
          </a:prstGeom>
          <a:noFill/>
          <a:ln>
            <a:noFill/>
          </a:ln>
        </p:spPr>
        <p:txBody>
          <a:bodyPr spcFirstLastPara="1" wrap="square" lIns="91425" tIns="45700" rIns="91425" bIns="45700" anchor="t" anchorCtr="0">
            <a:normAutofit lnSpcReduction="20000"/>
          </a:bodyPr>
          <a:lstStyle/>
          <a:p>
            <a:pPr marL="457200" lvl="0" indent="-330200" algn="l" rtl="0">
              <a:lnSpc>
                <a:spcPct val="90000"/>
              </a:lnSpc>
              <a:spcBef>
                <a:spcPts val="0"/>
              </a:spcBef>
              <a:spcAft>
                <a:spcPts val="0"/>
              </a:spcAft>
              <a:buSzPts val="1600"/>
              <a:buChar char="❖"/>
            </a:pPr>
            <a:r>
              <a:rPr lang="en-US" sz="1600"/>
              <a:t>Task: </a:t>
            </a:r>
            <a:r>
              <a:rPr lang="en-US" sz="1600" b="1"/>
              <a:t>Classify material “label” of nodes</a:t>
            </a:r>
            <a:r>
              <a:rPr lang="en-US" sz="1600"/>
              <a:t> - “what material is this body likely made out of?”</a:t>
            </a:r>
            <a:endParaRPr sz="1600"/>
          </a:p>
          <a:p>
            <a:pPr marL="914400" lvl="1" indent="-330200" algn="l" rtl="0">
              <a:lnSpc>
                <a:spcPct val="90000"/>
              </a:lnSpc>
              <a:spcBef>
                <a:spcPts val="0"/>
              </a:spcBef>
              <a:spcAft>
                <a:spcPts val="0"/>
              </a:spcAft>
              <a:buSzPts val="1600"/>
              <a:buChar char="➢"/>
            </a:pPr>
            <a:r>
              <a:rPr lang="en-US" sz="1600"/>
              <a:t>Graph Construction:</a:t>
            </a:r>
            <a:endParaRPr sz="1600"/>
          </a:p>
          <a:p>
            <a:pPr marL="1371600" lvl="2" indent="-330200" algn="l" rtl="0">
              <a:lnSpc>
                <a:spcPct val="90000"/>
              </a:lnSpc>
              <a:spcBef>
                <a:spcPts val="0"/>
              </a:spcBef>
              <a:spcAft>
                <a:spcPts val="0"/>
              </a:spcAft>
              <a:buSzPts val="1600"/>
              <a:buChar char="■"/>
            </a:pPr>
            <a:r>
              <a:rPr lang="en-US" sz="1600"/>
              <a:t>Multi-Graphs</a:t>
            </a:r>
            <a:endParaRPr sz="1600"/>
          </a:p>
          <a:p>
            <a:pPr marL="1371600" lvl="2" indent="-330200" algn="l" rtl="0">
              <a:lnSpc>
                <a:spcPct val="90000"/>
              </a:lnSpc>
              <a:spcBef>
                <a:spcPts val="0"/>
              </a:spcBef>
              <a:spcAft>
                <a:spcPts val="0"/>
              </a:spcAft>
              <a:buSzPts val="1600"/>
              <a:buChar char="■"/>
            </a:pPr>
            <a:r>
              <a:rPr lang="en-US" sz="1600"/>
              <a:t>Node edges represent the body and edges are their corresponding connections made like joints or contact surfaces</a:t>
            </a:r>
            <a:endParaRPr sz="1600"/>
          </a:p>
          <a:p>
            <a:pPr marL="1371600" lvl="0" indent="0" algn="l" rtl="0">
              <a:lnSpc>
                <a:spcPct val="90000"/>
              </a:lnSpc>
              <a:spcBef>
                <a:spcPts val="0"/>
              </a:spcBef>
              <a:spcAft>
                <a:spcPts val="0"/>
              </a:spcAft>
              <a:buNone/>
            </a:pPr>
            <a:endParaRPr sz="1600"/>
          </a:p>
          <a:p>
            <a:pPr marL="1371600" lvl="0" indent="0" algn="l" rtl="0">
              <a:lnSpc>
                <a:spcPct val="90000"/>
              </a:lnSpc>
              <a:spcBef>
                <a:spcPts val="0"/>
              </a:spcBef>
              <a:spcAft>
                <a:spcPts val="0"/>
              </a:spcAft>
              <a:buNone/>
            </a:pPr>
            <a:endParaRPr sz="1600"/>
          </a:p>
          <a:p>
            <a:pPr marL="914400" lvl="1" indent="-330200" algn="l" rtl="0">
              <a:lnSpc>
                <a:spcPct val="90000"/>
              </a:lnSpc>
              <a:spcBef>
                <a:spcPts val="0"/>
              </a:spcBef>
              <a:spcAft>
                <a:spcPts val="0"/>
              </a:spcAft>
              <a:buSzPts val="1600"/>
              <a:buChar char="➢"/>
            </a:pPr>
            <a:r>
              <a:rPr lang="en-US" sz="1600"/>
              <a:t>Methods:</a:t>
            </a:r>
            <a:endParaRPr sz="1600"/>
          </a:p>
          <a:p>
            <a:pPr marL="1371600" lvl="2" indent="-330200" algn="l" rtl="0">
              <a:lnSpc>
                <a:spcPct val="90000"/>
              </a:lnSpc>
              <a:spcBef>
                <a:spcPts val="0"/>
              </a:spcBef>
              <a:spcAft>
                <a:spcPts val="0"/>
              </a:spcAft>
              <a:buSzPts val="1600"/>
              <a:buChar char="■"/>
            </a:pPr>
            <a:r>
              <a:rPr lang="en-US" sz="1600"/>
              <a:t>Graph Convolutional Network (GCN) [6]</a:t>
            </a:r>
            <a:endParaRPr sz="1600"/>
          </a:p>
          <a:p>
            <a:pPr marL="1828800" lvl="3" indent="-330200" algn="l" rtl="0">
              <a:lnSpc>
                <a:spcPct val="90000"/>
              </a:lnSpc>
              <a:spcBef>
                <a:spcPts val="0"/>
              </a:spcBef>
              <a:spcAft>
                <a:spcPts val="0"/>
              </a:spcAft>
              <a:buSzPts val="1600"/>
              <a:buChar char="●"/>
            </a:pPr>
            <a:r>
              <a:rPr lang="en-US" sz="1600"/>
              <a:t>a seminal convolutional GNN model</a:t>
            </a:r>
            <a:endParaRPr sz="1600"/>
          </a:p>
          <a:p>
            <a:pPr marL="1371600" lvl="2" indent="-330200" algn="l" rtl="0">
              <a:spcBef>
                <a:spcPts val="0"/>
              </a:spcBef>
              <a:spcAft>
                <a:spcPts val="0"/>
              </a:spcAft>
              <a:buSzPts val="1600"/>
              <a:buChar char="■"/>
            </a:pPr>
            <a:r>
              <a:rPr lang="en-US" sz="1600"/>
              <a:t>Graph Attention Network (GAT) [7]</a:t>
            </a:r>
            <a:endParaRPr sz="1600"/>
          </a:p>
          <a:p>
            <a:pPr marL="1828800" lvl="3" indent="-330200" algn="l" rtl="0">
              <a:spcBef>
                <a:spcPts val="0"/>
              </a:spcBef>
              <a:spcAft>
                <a:spcPts val="0"/>
              </a:spcAft>
              <a:buSzPts val="1600"/>
              <a:buChar char="●"/>
            </a:pPr>
            <a:r>
              <a:rPr lang="en-US" sz="1600"/>
              <a:t>a seminal attentional GNN model</a:t>
            </a:r>
            <a:endParaRPr sz="1600"/>
          </a:p>
          <a:p>
            <a:pPr marL="1371600" lvl="2" indent="-330200" algn="l" rtl="0">
              <a:spcBef>
                <a:spcPts val="0"/>
              </a:spcBef>
              <a:spcAft>
                <a:spcPts val="0"/>
              </a:spcAft>
              <a:buSzPts val="1600"/>
              <a:buChar char="■"/>
            </a:pPr>
            <a:r>
              <a:rPr lang="en-US" sz="1600"/>
              <a:t>Graph Isomorphism Network (GIN) [8]</a:t>
            </a:r>
            <a:endParaRPr sz="1600"/>
          </a:p>
          <a:p>
            <a:pPr marL="1828800" lvl="3" indent="-330200" algn="l" rtl="0">
              <a:spcBef>
                <a:spcPts val="0"/>
              </a:spcBef>
              <a:spcAft>
                <a:spcPts val="0"/>
              </a:spcAft>
              <a:buSzPts val="1600"/>
              <a:buChar char="●"/>
            </a:pPr>
            <a:r>
              <a:rPr lang="en-US" sz="1600"/>
              <a:t>a seminal model with more discriminative/representational power</a:t>
            </a:r>
            <a:endParaRPr sz="1600"/>
          </a:p>
          <a:p>
            <a:pPr marL="1828800" lvl="3" indent="-330200" algn="l" rtl="0">
              <a:spcBef>
                <a:spcPts val="0"/>
              </a:spcBef>
              <a:spcAft>
                <a:spcPts val="0"/>
              </a:spcAft>
              <a:buSzPts val="1600"/>
              <a:buChar char="●"/>
            </a:pPr>
            <a:r>
              <a:rPr lang="en-US" sz="1600"/>
              <a:t>Discriminatory capabilities equal to the Weisfeiler-Lehman (WL) graph isomorphism test[9] a powerful test known to distinguish a broad class of graphs</a:t>
            </a:r>
            <a:endParaRPr sz="1600"/>
          </a:p>
          <a:p>
            <a:pPr marL="1828800" lvl="0" indent="0" algn="l" rtl="0">
              <a:spcBef>
                <a:spcPts val="0"/>
              </a:spcBef>
              <a:spcAft>
                <a:spcPts val="0"/>
              </a:spcAft>
              <a:buNone/>
            </a:pPr>
            <a:endParaRPr sz="1600"/>
          </a:p>
          <a:p>
            <a:pPr marL="914400" lvl="1" indent="-330200" algn="l" rtl="0">
              <a:spcBef>
                <a:spcPts val="0"/>
              </a:spcBef>
              <a:spcAft>
                <a:spcPts val="0"/>
              </a:spcAft>
              <a:buSzPts val="1600"/>
              <a:buChar char="➢"/>
            </a:pPr>
            <a:r>
              <a:rPr lang="en-US" sz="1600"/>
              <a:t>Baseline:</a:t>
            </a:r>
            <a:endParaRPr sz="1600"/>
          </a:p>
          <a:p>
            <a:pPr marL="1371600" lvl="2" indent="-330200" algn="l" rtl="0">
              <a:spcBef>
                <a:spcPts val="0"/>
              </a:spcBef>
              <a:spcAft>
                <a:spcPts val="0"/>
              </a:spcAft>
              <a:buSzPts val="1600"/>
              <a:buChar char="■"/>
            </a:pPr>
            <a:r>
              <a:rPr lang="en-US" sz="1600"/>
              <a:t>GraphSAGE [3] </a:t>
            </a:r>
            <a:endParaRPr sz="1600"/>
          </a:p>
          <a:p>
            <a:pPr marL="1828800" lvl="3" indent="-330200" algn="l" rtl="0">
              <a:spcBef>
                <a:spcPts val="0"/>
              </a:spcBef>
              <a:spcAft>
                <a:spcPts val="0"/>
              </a:spcAft>
              <a:buSzPts val="1600"/>
              <a:buChar char="●"/>
            </a:pPr>
            <a:endParaRPr sz="1600"/>
          </a:p>
          <a:p>
            <a:pPr marL="914400" lvl="0" indent="0" algn="l" rtl="0">
              <a:lnSpc>
                <a:spcPct val="90000"/>
              </a:lnSpc>
              <a:spcBef>
                <a:spcPts val="0"/>
              </a:spcBef>
              <a:spcAft>
                <a:spcPts val="0"/>
              </a:spcAft>
              <a:buNone/>
            </a:pPr>
            <a:endParaRPr/>
          </a:p>
        </p:txBody>
      </p:sp>
    </p:spTree>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1025</Words>
  <Application>Microsoft Office PowerPoint</Application>
  <PresentationFormat>Widescreen</PresentationFormat>
  <Paragraphs>139</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Times New Roman</vt:lpstr>
      <vt:lpstr>Office Theme</vt:lpstr>
      <vt:lpstr>PowerPoint Presentation</vt:lpstr>
      <vt:lpstr> Automating Material Selection for Product Design</vt:lpstr>
      <vt:lpstr>Introduction</vt:lpstr>
      <vt:lpstr>Baseline / Reference work</vt:lpstr>
      <vt:lpstr>Data Analysis</vt:lpstr>
      <vt:lpstr>Data Analysis</vt:lpstr>
      <vt:lpstr>Data Processing</vt:lpstr>
      <vt:lpstr>Graph Feature Embedding</vt:lpstr>
      <vt:lpstr>Graph Neural Networks - Node Classification</vt:lpstr>
      <vt:lpstr>Lessons Learned &amp; Conclusions</vt:lpstr>
      <vt:lpstr>Future Research Directions</vt:lpstr>
      <vt:lpstr>References</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Bharathi, Pradeep</cp:lastModifiedBy>
  <cp:revision>1</cp:revision>
  <dcterms:created xsi:type="dcterms:W3CDTF">2021-02-17T02:31:40Z</dcterms:created>
  <dcterms:modified xsi:type="dcterms:W3CDTF">2023-08-20T14:34:48Z</dcterms:modified>
</cp:coreProperties>
</file>